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data4.xml" ContentType="application/vnd.openxmlformats-officedocument.drawingml.diagramData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60" r:id="rId4"/>
    <p:sldId id="385" r:id="rId5"/>
    <p:sldId id="394" r:id="rId6"/>
    <p:sldId id="387" r:id="rId7"/>
    <p:sldId id="330" r:id="rId8"/>
    <p:sldId id="340" r:id="rId9"/>
    <p:sldId id="372" r:id="rId10"/>
    <p:sldId id="364" r:id="rId11"/>
    <p:sldId id="399" r:id="rId12"/>
    <p:sldId id="398" r:id="rId13"/>
    <p:sldId id="396" r:id="rId14"/>
    <p:sldId id="397" r:id="rId15"/>
    <p:sldId id="371" r:id="rId16"/>
    <p:sldId id="39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9FFB3"/>
    <a:srgbClr val="CCFF99"/>
    <a:srgbClr val="ADFF5B"/>
    <a:srgbClr val="FFFF99"/>
    <a:srgbClr val="FFFF5D"/>
    <a:srgbClr val="FFC081"/>
    <a:srgbClr val="FFD9B3"/>
    <a:srgbClr val="9E0000"/>
    <a:srgbClr val="FFFFAF"/>
    <a:srgbClr val="BC59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65" autoAdjust="0"/>
    <p:restoredTop sz="89068" autoAdjust="0"/>
  </p:normalViewPr>
  <p:slideViewPr>
    <p:cSldViewPr snapToGrid="0">
      <p:cViewPr>
        <p:scale>
          <a:sx n="60" d="100"/>
          <a:sy n="60" d="100"/>
        </p:scale>
        <p:origin x="-94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2EDC58-6FD6-4D17-8ED0-A68C5BAE46E3}" type="doc">
      <dgm:prSet loTypeId="urn:microsoft.com/office/officeart/2005/8/layout/hierarchy3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564B8EA-6345-4FDE-B6E1-82C42EDFA9FC}">
      <dgm:prSet phldrT="[Text]" custT="1"/>
      <dgm:spPr/>
      <dgm:t>
        <a:bodyPr/>
        <a:lstStyle/>
        <a:p>
          <a:r>
            <a:rPr lang="en-US" sz="2400" b="1" dirty="0" smtClean="0"/>
            <a:t>Strategic</a:t>
          </a:r>
          <a:endParaRPr lang="en-US" sz="2400" b="1" dirty="0"/>
        </a:p>
      </dgm:t>
    </dgm:pt>
    <dgm:pt modelId="{860CCA88-C785-499A-8144-308AB172C427}" type="parTrans" cxnId="{2D823C5B-BF73-44BC-A579-A36B52D60D0F}">
      <dgm:prSet/>
      <dgm:spPr/>
      <dgm:t>
        <a:bodyPr/>
        <a:lstStyle/>
        <a:p>
          <a:endParaRPr lang="en-US" b="1"/>
        </a:p>
      </dgm:t>
    </dgm:pt>
    <dgm:pt modelId="{4E0D2FC8-67A6-46D4-8BCC-0D62D2B642F7}" type="sibTrans" cxnId="{2D823C5B-BF73-44BC-A579-A36B52D60D0F}">
      <dgm:prSet/>
      <dgm:spPr/>
      <dgm:t>
        <a:bodyPr/>
        <a:lstStyle/>
        <a:p>
          <a:endParaRPr lang="en-US" b="1"/>
        </a:p>
      </dgm:t>
    </dgm:pt>
    <dgm:pt modelId="{1F25D9C8-325D-4C76-891E-B68B473E9E08}">
      <dgm:prSet phldrT="[Text]" custT="1"/>
      <dgm:spPr/>
      <dgm:t>
        <a:bodyPr/>
        <a:lstStyle/>
        <a:p>
          <a:r>
            <a:rPr lang="en-US" sz="1800" b="1" dirty="0" smtClean="0"/>
            <a:t>Collapse of oil exporters/ importers</a:t>
          </a:r>
          <a:endParaRPr lang="en-US" sz="1800" b="1" dirty="0"/>
        </a:p>
      </dgm:t>
    </dgm:pt>
    <dgm:pt modelId="{C1AA4DA0-996D-453E-BBF9-E3BE68F85E92}" type="parTrans" cxnId="{BC7D7E3B-1EBA-4B15-A3CA-01263AF8F6D2}">
      <dgm:prSet/>
      <dgm:spPr/>
      <dgm:t>
        <a:bodyPr/>
        <a:lstStyle/>
        <a:p>
          <a:endParaRPr lang="en-US" b="1"/>
        </a:p>
      </dgm:t>
    </dgm:pt>
    <dgm:pt modelId="{E6975A14-AFEE-4129-81A4-51623BA1BF35}" type="sibTrans" cxnId="{BC7D7E3B-1EBA-4B15-A3CA-01263AF8F6D2}">
      <dgm:prSet/>
      <dgm:spPr/>
      <dgm:t>
        <a:bodyPr/>
        <a:lstStyle/>
        <a:p>
          <a:endParaRPr lang="en-US" b="1"/>
        </a:p>
      </dgm:t>
    </dgm:pt>
    <dgm:pt modelId="{23D75673-432F-4E7A-B200-748F784D6CF1}">
      <dgm:prSet phldrT="[Text]" custT="1"/>
      <dgm:spPr/>
      <dgm:t>
        <a:bodyPr/>
        <a:lstStyle/>
        <a:p>
          <a:r>
            <a:rPr lang="en-US" sz="2400" b="1" dirty="0" smtClean="0"/>
            <a:t>Developmental</a:t>
          </a:r>
          <a:endParaRPr lang="en-US" sz="2400" b="1" dirty="0"/>
        </a:p>
      </dgm:t>
    </dgm:pt>
    <dgm:pt modelId="{12CBC46D-5887-4D81-816F-D4E43B62F793}" type="parTrans" cxnId="{BA4369C8-00CF-4665-8811-5F9DC1C4753B}">
      <dgm:prSet/>
      <dgm:spPr/>
      <dgm:t>
        <a:bodyPr/>
        <a:lstStyle/>
        <a:p>
          <a:endParaRPr lang="en-US" b="1"/>
        </a:p>
      </dgm:t>
    </dgm:pt>
    <dgm:pt modelId="{B2232007-753C-4455-8489-6ADBC60445CB}" type="sibTrans" cxnId="{BA4369C8-00CF-4665-8811-5F9DC1C4753B}">
      <dgm:prSet/>
      <dgm:spPr/>
      <dgm:t>
        <a:bodyPr/>
        <a:lstStyle/>
        <a:p>
          <a:endParaRPr lang="en-US" b="1"/>
        </a:p>
      </dgm:t>
    </dgm:pt>
    <dgm:pt modelId="{C8565E07-DCD1-47D2-AFB0-E0A5BA2C49B9}">
      <dgm:prSet phldrT="[Text]" custT="1"/>
      <dgm:spPr/>
      <dgm:t>
        <a:bodyPr/>
        <a:lstStyle/>
        <a:p>
          <a:r>
            <a:rPr lang="en-US" sz="1800" b="1" dirty="0" smtClean="0"/>
            <a:t>Industry Consolidation</a:t>
          </a:r>
          <a:endParaRPr lang="en-US" sz="1800" b="1" dirty="0"/>
        </a:p>
      </dgm:t>
    </dgm:pt>
    <dgm:pt modelId="{FE3A2BA6-1E97-4D3B-BC08-45F3B173A5C9}" type="parTrans" cxnId="{49EA6CC8-08A2-4DD3-B7CD-570C397B30B8}">
      <dgm:prSet/>
      <dgm:spPr/>
      <dgm:t>
        <a:bodyPr/>
        <a:lstStyle/>
        <a:p>
          <a:endParaRPr lang="en-US" b="1"/>
        </a:p>
      </dgm:t>
    </dgm:pt>
    <dgm:pt modelId="{429FB0C0-714E-4674-B543-54827A7B1F10}" type="sibTrans" cxnId="{49EA6CC8-08A2-4DD3-B7CD-570C397B30B8}">
      <dgm:prSet/>
      <dgm:spPr/>
      <dgm:t>
        <a:bodyPr/>
        <a:lstStyle/>
        <a:p>
          <a:endParaRPr lang="en-US" b="1"/>
        </a:p>
      </dgm:t>
    </dgm:pt>
    <dgm:pt modelId="{4DC38FCE-395B-454A-B3C2-ECE9EEC9397B}">
      <dgm:prSet phldrT="[Text]" custT="1"/>
      <dgm:spPr/>
      <dgm:t>
        <a:bodyPr/>
        <a:lstStyle/>
        <a:p>
          <a:r>
            <a:rPr lang="en-US" sz="1800" b="1" dirty="0" err="1" smtClean="0"/>
            <a:t>Renewables</a:t>
          </a:r>
          <a:r>
            <a:rPr lang="en-US" sz="1800" b="1" dirty="0" smtClean="0"/>
            <a:t> production</a:t>
          </a:r>
          <a:endParaRPr lang="en-US" sz="1800" b="1" dirty="0"/>
        </a:p>
      </dgm:t>
    </dgm:pt>
    <dgm:pt modelId="{CD2E4137-11F6-491F-B5D2-F2DC02D39D4B}" type="parTrans" cxnId="{99FE25BC-8880-45C9-B9E6-7975A82756C7}">
      <dgm:prSet/>
      <dgm:spPr/>
      <dgm:t>
        <a:bodyPr/>
        <a:lstStyle/>
        <a:p>
          <a:endParaRPr lang="en-US" b="1"/>
        </a:p>
      </dgm:t>
    </dgm:pt>
    <dgm:pt modelId="{5E3DA0A1-291F-4074-B873-B333A4F3142B}" type="sibTrans" cxnId="{99FE25BC-8880-45C9-B9E6-7975A82756C7}">
      <dgm:prSet/>
      <dgm:spPr/>
      <dgm:t>
        <a:bodyPr/>
        <a:lstStyle/>
        <a:p>
          <a:endParaRPr lang="en-US" b="1"/>
        </a:p>
      </dgm:t>
    </dgm:pt>
    <dgm:pt modelId="{A2ADBB6D-DC8D-4EE7-BE1F-83246ED3F403}">
      <dgm:prSet phldrT="[Text]" custT="1"/>
      <dgm:spPr/>
      <dgm:t>
        <a:bodyPr/>
        <a:lstStyle/>
        <a:p>
          <a:r>
            <a:rPr kumimoji="0" lang="en-US" sz="1800" b="1" i="0" u="none" strike="noStrike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LNG Mega-Projects </a:t>
          </a:r>
          <a:endParaRPr lang="en-US" sz="1800" b="1" dirty="0"/>
        </a:p>
      </dgm:t>
    </dgm:pt>
    <dgm:pt modelId="{96B97D6C-60EB-4D73-9008-B860241665DE}" type="parTrans" cxnId="{424EA9AF-E1BD-4C9F-829E-317625EF89C4}">
      <dgm:prSet/>
      <dgm:spPr/>
      <dgm:t>
        <a:bodyPr/>
        <a:lstStyle/>
        <a:p>
          <a:endParaRPr lang="en-US" b="1"/>
        </a:p>
      </dgm:t>
    </dgm:pt>
    <dgm:pt modelId="{66E9E7E0-E211-41A2-8E37-87A0FD522DB4}" type="sibTrans" cxnId="{424EA9AF-E1BD-4C9F-829E-317625EF89C4}">
      <dgm:prSet/>
      <dgm:spPr/>
      <dgm:t>
        <a:bodyPr/>
        <a:lstStyle/>
        <a:p>
          <a:endParaRPr lang="en-US" b="1"/>
        </a:p>
      </dgm:t>
    </dgm:pt>
    <dgm:pt modelId="{2418C432-03AA-4B40-A7B3-CCE5511574FF}">
      <dgm:prSet phldrT="[Text]" custT="1"/>
      <dgm:spPr/>
      <dgm:t>
        <a:bodyPr/>
        <a:lstStyle/>
        <a:p>
          <a:r>
            <a:rPr lang="en-US" sz="1800" b="1" dirty="0" smtClean="0"/>
            <a:t>Oil Prices limits</a:t>
          </a:r>
          <a:endParaRPr lang="en-US" sz="1800" b="1" dirty="0"/>
        </a:p>
      </dgm:t>
    </dgm:pt>
    <dgm:pt modelId="{5D4F2D86-9664-4605-A066-FBE9F6C88751}" type="sibTrans" cxnId="{E4F314F3-EEB1-4AD7-84EE-03F7BB76B0E3}">
      <dgm:prSet/>
      <dgm:spPr/>
      <dgm:t>
        <a:bodyPr/>
        <a:lstStyle/>
        <a:p>
          <a:endParaRPr lang="en-US" b="1"/>
        </a:p>
      </dgm:t>
    </dgm:pt>
    <dgm:pt modelId="{D77D4A96-0A6C-450C-9DAB-2160E8CA3F5C}" type="parTrans" cxnId="{E4F314F3-EEB1-4AD7-84EE-03F7BB76B0E3}">
      <dgm:prSet/>
      <dgm:spPr/>
      <dgm:t>
        <a:bodyPr/>
        <a:lstStyle/>
        <a:p>
          <a:endParaRPr lang="en-US" b="1"/>
        </a:p>
      </dgm:t>
    </dgm:pt>
    <dgm:pt modelId="{D8AD88B2-C232-4268-B4A4-C94CD7E13C21}">
      <dgm:prSet phldrT="[Text]" custT="1"/>
      <dgm:spPr/>
      <dgm:t>
        <a:bodyPr/>
        <a:lstStyle/>
        <a:p>
          <a:r>
            <a:rPr lang="en-US" sz="1800" b="1" dirty="0" smtClean="0"/>
            <a:t>Shale extraction and offshore drilling</a:t>
          </a:r>
          <a:endParaRPr lang="en-US" sz="1800" b="1" dirty="0"/>
        </a:p>
      </dgm:t>
    </dgm:pt>
    <dgm:pt modelId="{2794467A-CDF3-47E1-88EE-28C11AD3A724}" type="parTrans" cxnId="{32F33051-8A2C-4BAA-BE4E-FD34F881CA2D}">
      <dgm:prSet/>
      <dgm:spPr/>
      <dgm:t>
        <a:bodyPr/>
        <a:lstStyle/>
        <a:p>
          <a:endParaRPr lang="en-US" b="1"/>
        </a:p>
      </dgm:t>
    </dgm:pt>
    <dgm:pt modelId="{3DB25BC4-F87F-4465-8F25-8894C5405012}" type="sibTrans" cxnId="{32F33051-8A2C-4BAA-BE4E-FD34F881CA2D}">
      <dgm:prSet/>
      <dgm:spPr/>
      <dgm:t>
        <a:bodyPr/>
        <a:lstStyle/>
        <a:p>
          <a:endParaRPr lang="en-US" b="1"/>
        </a:p>
      </dgm:t>
    </dgm:pt>
    <dgm:pt modelId="{58262955-D8BA-44BF-A45E-5C602B859EFA}" type="pres">
      <dgm:prSet presAssocID="{C02EDC58-6FD6-4D17-8ED0-A68C5BAE46E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2FC1012-9E1B-4C28-A584-4581BA8169E3}" type="pres">
      <dgm:prSet presAssocID="{F564B8EA-6345-4FDE-B6E1-82C42EDFA9FC}" presName="root" presStyleCnt="0"/>
      <dgm:spPr/>
    </dgm:pt>
    <dgm:pt modelId="{A2D0D969-BDAD-4045-93E3-0E60991CAB49}" type="pres">
      <dgm:prSet presAssocID="{F564B8EA-6345-4FDE-B6E1-82C42EDFA9FC}" presName="rootComposite" presStyleCnt="0"/>
      <dgm:spPr/>
    </dgm:pt>
    <dgm:pt modelId="{C5AC062D-506F-4C44-9E63-CB5DF979763A}" type="pres">
      <dgm:prSet presAssocID="{F564B8EA-6345-4FDE-B6E1-82C42EDFA9FC}" presName="rootText" presStyleLbl="node1" presStyleIdx="0" presStyleCnt="2"/>
      <dgm:spPr/>
      <dgm:t>
        <a:bodyPr/>
        <a:lstStyle/>
        <a:p>
          <a:endParaRPr lang="en-US"/>
        </a:p>
      </dgm:t>
    </dgm:pt>
    <dgm:pt modelId="{A45621ED-F5FC-48BA-8989-812367DD4369}" type="pres">
      <dgm:prSet presAssocID="{F564B8EA-6345-4FDE-B6E1-82C42EDFA9FC}" presName="rootConnector" presStyleLbl="node1" presStyleIdx="0" presStyleCnt="2"/>
      <dgm:spPr/>
      <dgm:t>
        <a:bodyPr/>
        <a:lstStyle/>
        <a:p>
          <a:endParaRPr lang="en-US"/>
        </a:p>
      </dgm:t>
    </dgm:pt>
    <dgm:pt modelId="{7BD87567-487C-4A6B-AD79-4AD9AC31B9CB}" type="pres">
      <dgm:prSet presAssocID="{F564B8EA-6345-4FDE-B6E1-82C42EDFA9FC}" presName="childShape" presStyleCnt="0"/>
      <dgm:spPr/>
    </dgm:pt>
    <dgm:pt modelId="{60AB9C0E-11B7-47E1-9AA0-230563A394A1}" type="pres">
      <dgm:prSet presAssocID="{D77D4A96-0A6C-450C-9DAB-2160E8CA3F5C}" presName="Name13" presStyleLbl="parChTrans1D2" presStyleIdx="0" presStyleCnt="6"/>
      <dgm:spPr/>
      <dgm:t>
        <a:bodyPr/>
        <a:lstStyle/>
        <a:p>
          <a:endParaRPr lang="en-US"/>
        </a:p>
      </dgm:t>
    </dgm:pt>
    <dgm:pt modelId="{C5302B74-9342-493A-BDC7-36E3348AC869}" type="pres">
      <dgm:prSet presAssocID="{2418C432-03AA-4B40-A7B3-CCE5511574FF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5E00C8-7D31-4812-AB6C-84E4315D71D8}" type="pres">
      <dgm:prSet presAssocID="{C1AA4DA0-996D-453E-BBF9-E3BE68F85E92}" presName="Name13" presStyleLbl="parChTrans1D2" presStyleIdx="1" presStyleCnt="6"/>
      <dgm:spPr/>
      <dgm:t>
        <a:bodyPr/>
        <a:lstStyle/>
        <a:p>
          <a:endParaRPr lang="en-US"/>
        </a:p>
      </dgm:t>
    </dgm:pt>
    <dgm:pt modelId="{F108419F-97A2-496D-A657-E86945A9B43D}" type="pres">
      <dgm:prSet presAssocID="{1F25D9C8-325D-4C76-891E-B68B473E9E08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2E2CA-0018-41BD-BE06-8C072DC45552}" type="pres">
      <dgm:prSet presAssocID="{96B97D6C-60EB-4D73-9008-B860241665DE}" presName="Name13" presStyleLbl="parChTrans1D2" presStyleIdx="2" presStyleCnt="6"/>
      <dgm:spPr/>
      <dgm:t>
        <a:bodyPr/>
        <a:lstStyle/>
        <a:p>
          <a:endParaRPr lang="en-US"/>
        </a:p>
      </dgm:t>
    </dgm:pt>
    <dgm:pt modelId="{4DF09A1D-234D-4ED3-A84C-D463AD19CA7F}" type="pres">
      <dgm:prSet presAssocID="{A2ADBB6D-DC8D-4EE7-BE1F-83246ED3F403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BC5F9-2944-4737-9AC6-0365557C937A}" type="pres">
      <dgm:prSet presAssocID="{23D75673-432F-4E7A-B200-748F784D6CF1}" presName="root" presStyleCnt="0"/>
      <dgm:spPr/>
    </dgm:pt>
    <dgm:pt modelId="{1D1BC8F5-E19C-45B9-86F7-28894F4B30D0}" type="pres">
      <dgm:prSet presAssocID="{23D75673-432F-4E7A-B200-748F784D6CF1}" presName="rootComposite" presStyleCnt="0"/>
      <dgm:spPr/>
    </dgm:pt>
    <dgm:pt modelId="{FFE3C479-F278-4A95-9AC3-0EF8AE8EE667}" type="pres">
      <dgm:prSet presAssocID="{23D75673-432F-4E7A-B200-748F784D6CF1}" presName="rootText" presStyleLbl="node1" presStyleIdx="1" presStyleCnt="2" custScaleX="105342"/>
      <dgm:spPr/>
      <dgm:t>
        <a:bodyPr/>
        <a:lstStyle/>
        <a:p>
          <a:endParaRPr lang="en-US"/>
        </a:p>
      </dgm:t>
    </dgm:pt>
    <dgm:pt modelId="{59B20E13-9DDF-4206-AFE2-DE24C8FB7856}" type="pres">
      <dgm:prSet presAssocID="{23D75673-432F-4E7A-B200-748F784D6CF1}" presName="rootConnector" presStyleLbl="node1" presStyleIdx="1" presStyleCnt="2"/>
      <dgm:spPr/>
      <dgm:t>
        <a:bodyPr/>
        <a:lstStyle/>
        <a:p>
          <a:endParaRPr lang="en-US"/>
        </a:p>
      </dgm:t>
    </dgm:pt>
    <dgm:pt modelId="{A4BAE7B1-1BD8-42DB-8582-EA079CDB0D96}" type="pres">
      <dgm:prSet presAssocID="{23D75673-432F-4E7A-B200-748F784D6CF1}" presName="childShape" presStyleCnt="0"/>
      <dgm:spPr/>
    </dgm:pt>
    <dgm:pt modelId="{338A41E5-6A61-47A8-AA89-9DB87F04D3AA}" type="pres">
      <dgm:prSet presAssocID="{FE3A2BA6-1E97-4D3B-BC08-45F3B173A5C9}" presName="Name13" presStyleLbl="parChTrans1D2" presStyleIdx="3" presStyleCnt="6"/>
      <dgm:spPr/>
      <dgm:t>
        <a:bodyPr/>
        <a:lstStyle/>
        <a:p>
          <a:endParaRPr lang="en-US"/>
        </a:p>
      </dgm:t>
    </dgm:pt>
    <dgm:pt modelId="{8E247C74-6A7F-494F-90C3-89557137E433}" type="pres">
      <dgm:prSet presAssocID="{C8565E07-DCD1-47D2-AFB0-E0A5BA2C49B9}" presName="childText" presStyleLbl="bgAcc1" presStyleIdx="3" presStyleCnt="6" custLinFactNeighborY="-46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B6BF7-4B7F-4E4E-B0EF-589806B01AE0}" type="pres">
      <dgm:prSet presAssocID="{2794467A-CDF3-47E1-88EE-28C11AD3A724}" presName="Name13" presStyleLbl="parChTrans1D2" presStyleIdx="4" presStyleCnt="6"/>
      <dgm:spPr/>
      <dgm:t>
        <a:bodyPr/>
        <a:lstStyle/>
        <a:p>
          <a:endParaRPr lang="en-US"/>
        </a:p>
      </dgm:t>
    </dgm:pt>
    <dgm:pt modelId="{8B91FB32-F029-47E1-A5DE-AAE510E8231A}" type="pres">
      <dgm:prSet presAssocID="{D8AD88B2-C232-4268-B4A4-C94CD7E13C21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17A00-2F33-4857-8313-38AEB4AF5A81}" type="pres">
      <dgm:prSet presAssocID="{CD2E4137-11F6-491F-B5D2-F2DC02D39D4B}" presName="Name13" presStyleLbl="parChTrans1D2" presStyleIdx="5" presStyleCnt="6"/>
      <dgm:spPr/>
      <dgm:t>
        <a:bodyPr/>
        <a:lstStyle/>
        <a:p>
          <a:endParaRPr lang="en-US"/>
        </a:p>
      </dgm:t>
    </dgm:pt>
    <dgm:pt modelId="{E09E7BF8-7BF1-440F-A03D-1EBA1923FF80}" type="pres">
      <dgm:prSet presAssocID="{4DC38FCE-395B-454A-B3C2-ECE9EEC9397B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560E4C-FD7F-4D43-9F9D-23982DCE97E8}" type="presOf" srcId="{FE3A2BA6-1E97-4D3B-BC08-45F3B173A5C9}" destId="{338A41E5-6A61-47A8-AA89-9DB87F04D3AA}" srcOrd="0" destOrd="0" presId="urn:microsoft.com/office/officeart/2005/8/layout/hierarchy3"/>
    <dgm:cxn modelId="{EF1CB7C9-0379-4C40-AE6C-63A8BCF4FF05}" type="presOf" srcId="{A2ADBB6D-DC8D-4EE7-BE1F-83246ED3F403}" destId="{4DF09A1D-234D-4ED3-A84C-D463AD19CA7F}" srcOrd="0" destOrd="0" presId="urn:microsoft.com/office/officeart/2005/8/layout/hierarchy3"/>
    <dgm:cxn modelId="{2C52809C-8954-4D39-80EB-3F62D330EDB7}" type="presOf" srcId="{D8AD88B2-C232-4268-B4A4-C94CD7E13C21}" destId="{8B91FB32-F029-47E1-A5DE-AAE510E8231A}" srcOrd="0" destOrd="0" presId="urn:microsoft.com/office/officeart/2005/8/layout/hierarchy3"/>
    <dgm:cxn modelId="{3A955BD7-3F98-4701-A060-D8A6CE6923A7}" type="presOf" srcId="{2794467A-CDF3-47E1-88EE-28C11AD3A724}" destId="{EB2B6BF7-4B7F-4E4E-B0EF-589806B01AE0}" srcOrd="0" destOrd="0" presId="urn:microsoft.com/office/officeart/2005/8/layout/hierarchy3"/>
    <dgm:cxn modelId="{CA0088F9-B1B0-4A02-9223-219AB1413F65}" type="presOf" srcId="{CD2E4137-11F6-491F-B5D2-F2DC02D39D4B}" destId="{F8417A00-2F33-4857-8313-38AEB4AF5A81}" srcOrd="0" destOrd="0" presId="urn:microsoft.com/office/officeart/2005/8/layout/hierarchy3"/>
    <dgm:cxn modelId="{673A6173-402A-4730-B881-6AEBC122DE69}" type="presOf" srcId="{F564B8EA-6345-4FDE-B6E1-82C42EDFA9FC}" destId="{A45621ED-F5FC-48BA-8989-812367DD4369}" srcOrd="1" destOrd="0" presId="urn:microsoft.com/office/officeart/2005/8/layout/hierarchy3"/>
    <dgm:cxn modelId="{92C16D80-9A20-4DDC-8C2F-B2C0D6DAE3B5}" type="presOf" srcId="{C1AA4DA0-996D-453E-BBF9-E3BE68F85E92}" destId="{1C5E00C8-7D31-4812-AB6C-84E4315D71D8}" srcOrd="0" destOrd="0" presId="urn:microsoft.com/office/officeart/2005/8/layout/hierarchy3"/>
    <dgm:cxn modelId="{424EA9AF-E1BD-4C9F-829E-317625EF89C4}" srcId="{F564B8EA-6345-4FDE-B6E1-82C42EDFA9FC}" destId="{A2ADBB6D-DC8D-4EE7-BE1F-83246ED3F403}" srcOrd="2" destOrd="0" parTransId="{96B97D6C-60EB-4D73-9008-B860241665DE}" sibTransId="{66E9E7E0-E211-41A2-8E37-87A0FD522DB4}"/>
    <dgm:cxn modelId="{E3F1AE2F-FCB8-4472-BD55-F7536CA8149E}" type="presOf" srcId="{1F25D9C8-325D-4C76-891E-B68B473E9E08}" destId="{F108419F-97A2-496D-A657-E86945A9B43D}" srcOrd="0" destOrd="0" presId="urn:microsoft.com/office/officeart/2005/8/layout/hierarchy3"/>
    <dgm:cxn modelId="{2FA87C56-E1E6-4723-BCB4-8036246FE585}" type="presOf" srcId="{4DC38FCE-395B-454A-B3C2-ECE9EEC9397B}" destId="{E09E7BF8-7BF1-440F-A03D-1EBA1923FF80}" srcOrd="0" destOrd="0" presId="urn:microsoft.com/office/officeart/2005/8/layout/hierarchy3"/>
    <dgm:cxn modelId="{0B498A09-E45A-4F86-95E1-A3BBE1D78707}" type="presOf" srcId="{C02EDC58-6FD6-4D17-8ED0-A68C5BAE46E3}" destId="{58262955-D8BA-44BF-A45E-5C602B859EFA}" srcOrd="0" destOrd="0" presId="urn:microsoft.com/office/officeart/2005/8/layout/hierarchy3"/>
    <dgm:cxn modelId="{0F0A8D6F-B1DA-4BFD-B032-D600E3B9DAC2}" type="presOf" srcId="{C8565E07-DCD1-47D2-AFB0-E0A5BA2C49B9}" destId="{8E247C74-6A7F-494F-90C3-89557137E433}" srcOrd="0" destOrd="0" presId="urn:microsoft.com/office/officeart/2005/8/layout/hierarchy3"/>
    <dgm:cxn modelId="{C2254FA1-3E00-4637-9DD4-F04FE944F89D}" type="presOf" srcId="{D77D4A96-0A6C-450C-9DAB-2160E8CA3F5C}" destId="{60AB9C0E-11B7-47E1-9AA0-230563A394A1}" srcOrd="0" destOrd="0" presId="urn:microsoft.com/office/officeart/2005/8/layout/hierarchy3"/>
    <dgm:cxn modelId="{99FE25BC-8880-45C9-B9E6-7975A82756C7}" srcId="{23D75673-432F-4E7A-B200-748F784D6CF1}" destId="{4DC38FCE-395B-454A-B3C2-ECE9EEC9397B}" srcOrd="2" destOrd="0" parTransId="{CD2E4137-11F6-491F-B5D2-F2DC02D39D4B}" sibTransId="{5E3DA0A1-291F-4074-B873-B333A4F3142B}"/>
    <dgm:cxn modelId="{D2F86EC5-6F6A-45CF-A74A-A0567C417008}" type="presOf" srcId="{96B97D6C-60EB-4D73-9008-B860241665DE}" destId="{B4D2E2CA-0018-41BD-BE06-8C072DC45552}" srcOrd="0" destOrd="0" presId="urn:microsoft.com/office/officeart/2005/8/layout/hierarchy3"/>
    <dgm:cxn modelId="{BA4369C8-00CF-4665-8811-5F9DC1C4753B}" srcId="{C02EDC58-6FD6-4D17-8ED0-A68C5BAE46E3}" destId="{23D75673-432F-4E7A-B200-748F784D6CF1}" srcOrd="1" destOrd="0" parTransId="{12CBC46D-5887-4D81-816F-D4E43B62F793}" sibTransId="{B2232007-753C-4455-8489-6ADBC60445CB}"/>
    <dgm:cxn modelId="{E4F314F3-EEB1-4AD7-84EE-03F7BB76B0E3}" srcId="{F564B8EA-6345-4FDE-B6E1-82C42EDFA9FC}" destId="{2418C432-03AA-4B40-A7B3-CCE5511574FF}" srcOrd="0" destOrd="0" parTransId="{D77D4A96-0A6C-450C-9DAB-2160E8CA3F5C}" sibTransId="{5D4F2D86-9664-4605-A066-FBE9F6C88751}"/>
    <dgm:cxn modelId="{BC7D7E3B-1EBA-4B15-A3CA-01263AF8F6D2}" srcId="{F564B8EA-6345-4FDE-B6E1-82C42EDFA9FC}" destId="{1F25D9C8-325D-4C76-891E-B68B473E9E08}" srcOrd="1" destOrd="0" parTransId="{C1AA4DA0-996D-453E-BBF9-E3BE68F85E92}" sibTransId="{E6975A14-AFEE-4129-81A4-51623BA1BF35}"/>
    <dgm:cxn modelId="{49EA6CC8-08A2-4DD3-B7CD-570C397B30B8}" srcId="{23D75673-432F-4E7A-B200-748F784D6CF1}" destId="{C8565E07-DCD1-47D2-AFB0-E0A5BA2C49B9}" srcOrd="0" destOrd="0" parTransId="{FE3A2BA6-1E97-4D3B-BC08-45F3B173A5C9}" sibTransId="{429FB0C0-714E-4674-B543-54827A7B1F10}"/>
    <dgm:cxn modelId="{A52B4AFC-0535-4484-82EB-9D27DFDF5DB3}" type="presOf" srcId="{F564B8EA-6345-4FDE-B6E1-82C42EDFA9FC}" destId="{C5AC062D-506F-4C44-9E63-CB5DF979763A}" srcOrd="0" destOrd="0" presId="urn:microsoft.com/office/officeart/2005/8/layout/hierarchy3"/>
    <dgm:cxn modelId="{32F33051-8A2C-4BAA-BE4E-FD34F881CA2D}" srcId="{23D75673-432F-4E7A-B200-748F784D6CF1}" destId="{D8AD88B2-C232-4268-B4A4-C94CD7E13C21}" srcOrd="1" destOrd="0" parTransId="{2794467A-CDF3-47E1-88EE-28C11AD3A724}" sibTransId="{3DB25BC4-F87F-4465-8F25-8894C5405012}"/>
    <dgm:cxn modelId="{F092CD7F-F9E6-4A1C-B25C-33B5B23405E6}" type="presOf" srcId="{2418C432-03AA-4B40-A7B3-CCE5511574FF}" destId="{C5302B74-9342-493A-BDC7-36E3348AC869}" srcOrd="0" destOrd="0" presId="urn:microsoft.com/office/officeart/2005/8/layout/hierarchy3"/>
    <dgm:cxn modelId="{B93830BC-D616-4971-9CEE-BC7B2480AFB2}" type="presOf" srcId="{23D75673-432F-4E7A-B200-748F784D6CF1}" destId="{FFE3C479-F278-4A95-9AC3-0EF8AE8EE667}" srcOrd="0" destOrd="0" presId="urn:microsoft.com/office/officeart/2005/8/layout/hierarchy3"/>
    <dgm:cxn modelId="{4B6774A3-8B07-4216-A78C-CF81EBC82E65}" type="presOf" srcId="{23D75673-432F-4E7A-B200-748F784D6CF1}" destId="{59B20E13-9DDF-4206-AFE2-DE24C8FB7856}" srcOrd="1" destOrd="0" presId="urn:microsoft.com/office/officeart/2005/8/layout/hierarchy3"/>
    <dgm:cxn modelId="{2D823C5B-BF73-44BC-A579-A36B52D60D0F}" srcId="{C02EDC58-6FD6-4D17-8ED0-A68C5BAE46E3}" destId="{F564B8EA-6345-4FDE-B6E1-82C42EDFA9FC}" srcOrd="0" destOrd="0" parTransId="{860CCA88-C785-499A-8144-308AB172C427}" sibTransId="{4E0D2FC8-67A6-46D4-8BCC-0D62D2B642F7}"/>
    <dgm:cxn modelId="{D06E9BCD-FE73-4C13-9A58-3FEDC5DD58C8}" type="presParOf" srcId="{58262955-D8BA-44BF-A45E-5C602B859EFA}" destId="{D2FC1012-9E1B-4C28-A584-4581BA8169E3}" srcOrd="0" destOrd="0" presId="urn:microsoft.com/office/officeart/2005/8/layout/hierarchy3"/>
    <dgm:cxn modelId="{F18CB55D-FF78-4035-9B38-79637D6AAB9F}" type="presParOf" srcId="{D2FC1012-9E1B-4C28-A584-4581BA8169E3}" destId="{A2D0D969-BDAD-4045-93E3-0E60991CAB49}" srcOrd="0" destOrd="0" presId="urn:microsoft.com/office/officeart/2005/8/layout/hierarchy3"/>
    <dgm:cxn modelId="{3505C53B-77A8-44C4-813D-23DC1C326E92}" type="presParOf" srcId="{A2D0D969-BDAD-4045-93E3-0E60991CAB49}" destId="{C5AC062D-506F-4C44-9E63-CB5DF979763A}" srcOrd="0" destOrd="0" presId="urn:microsoft.com/office/officeart/2005/8/layout/hierarchy3"/>
    <dgm:cxn modelId="{31D6549E-BDDD-41DC-84F1-D19CE16B5F45}" type="presParOf" srcId="{A2D0D969-BDAD-4045-93E3-0E60991CAB49}" destId="{A45621ED-F5FC-48BA-8989-812367DD4369}" srcOrd="1" destOrd="0" presId="urn:microsoft.com/office/officeart/2005/8/layout/hierarchy3"/>
    <dgm:cxn modelId="{BA0EE7F6-1C50-4653-AF6D-F72E1ED6541C}" type="presParOf" srcId="{D2FC1012-9E1B-4C28-A584-4581BA8169E3}" destId="{7BD87567-487C-4A6B-AD79-4AD9AC31B9CB}" srcOrd="1" destOrd="0" presId="urn:microsoft.com/office/officeart/2005/8/layout/hierarchy3"/>
    <dgm:cxn modelId="{1E435FF9-99E0-48C4-9AF2-0109A58AAA5B}" type="presParOf" srcId="{7BD87567-487C-4A6B-AD79-4AD9AC31B9CB}" destId="{60AB9C0E-11B7-47E1-9AA0-230563A394A1}" srcOrd="0" destOrd="0" presId="urn:microsoft.com/office/officeart/2005/8/layout/hierarchy3"/>
    <dgm:cxn modelId="{CDCE5EF1-6F6E-463D-B066-8E26CA60191C}" type="presParOf" srcId="{7BD87567-487C-4A6B-AD79-4AD9AC31B9CB}" destId="{C5302B74-9342-493A-BDC7-36E3348AC869}" srcOrd="1" destOrd="0" presId="urn:microsoft.com/office/officeart/2005/8/layout/hierarchy3"/>
    <dgm:cxn modelId="{52CEE2C7-CF5E-4387-8C94-06E2DDF2FC77}" type="presParOf" srcId="{7BD87567-487C-4A6B-AD79-4AD9AC31B9CB}" destId="{1C5E00C8-7D31-4812-AB6C-84E4315D71D8}" srcOrd="2" destOrd="0" presId="urn:microsoft.com/office/officeart/2005/8/layout/hierarchy3"/>
    <dgm:cxn modelId="{D3073900-8993-47EF-B12D-206C70557CA9}" type="presParOf" srcId="{7BD87567-487C-4A6B-AD79-4AD9AC31B9CB}" destId="{F108419F-97A2-496D-A657-E86945A9B43D}" srcOrd="3" destOrd="0" presId="urn:microsoft.com/office/officeart/2005/8/layout/hierarchy3"/>
    <dgm:cxn modelId="{F3E953C0-0138-4F92-9154-24E63326D630}" type="presParOf" srcId="{7BD87567-487C-4A6B-AD79-4AD9AC31B9CB}" destId="{B4D2E2CA-0018-41BD-BE06-8C072DC45552}" srcOrd="4" destOrd="0" presId="urn:microsoft.com/office/officeart/2005/8/layout/hierarchy3"/>
    <dgm:cxn modelId="{F6018389-4F55-44B8-97B1-83713E5A8C41}" type="presParOf" srcId="{7BD87567-487C-4A6B-AD79-4AD9AC31B9CB}" destId="{4DF09A1D-234D-4ED3-A84C-D463AD19CA7F}" srcOrd="5" destOrd="0" presId="urn:microsoft.com/office/officeart/2005/8/layout/hierarchy3"/>
    <dgm:cxn modelId="{7791BEA2-8A56-40D1-9D1F-29C9318CF81B}" type="presParOf" srcId="{58262955-D8BA-44BF-A45E-5C602B859EFA}" destId="{856BC5F9-2944-4737-9AC6-0365557C937A}" srcOrd="1" destOrd="0" presId="urn:microsoft.com/office/officeart/2005/8/layout/hierarchy3"/>
    <dgm:cxn modelId="{8D6BCC6A-84B7-4D6B-8BF6-3951B28F21E9}" type="presParOf" srcId="{856BC5F9-2944-4737-9AC6-0365557C937A}" destId="{1D1BC8F5-E19C-45B9-86F7-28894F4B30D0}" srcOrd="0" destOrd="0" presId="urn:microsoft.com/office/officeart/2005/8/layout/hierarchy3"/>
    <dgm:cxn modelId="{8E0B3E5C-F647-4412-A148-082E2E449270}" type="presParOf" srcId="{1D1BC8F5-E19C-45B9-86F7-28894F4B30D0}" destId="{FFE3C479-F278-4A95-9AC3-0EF8AE8EE667}" srcOrd="0" destOrd="0" presId="urn:microsoft.com/office/officeart/2005/8/layout/hierarchy3"/>
    <dgm:cxn modelId="{F476BAEF-F457-4D5B-B201-375D377CBFD6}" type="presParOf" srcId="{1D1BC8F5-E19C-45B9-86F7-28894F4B30D0}" destId="{59B20E13-9DDF-4206-AFE2-DE24C8FB7856}" srcOrd="1" destOrd="0" presId="urn:microsoft.com/office/officeart/2005/8/layout/hierarchy3"/>
    <dgm:cxn modelId="{9CABEFD9-8595-4AE4-BDEE-C1F519510FB1}" type="presParOf" srcId="{856BC5F9-2944-4737-9AC6-0365557C937A}" destId="{A4BAE7B1-1BD8-42DB-8582-EA079CDB0D96}" srcOrd="1" destOrd="0" presId="urn:microsoft.com/office/officeart/2005/8/layout/hierarchy3"/>
    <dgm:cxn modelId="{26341834-2700-4C92-9205-39A21FF1060D}" type="presParOf" srcId="{A4BAE7B1-1BD8-42DB-8582-EA079CDB0D96}" destId="{338A41E5-6A61-47A8-AA89-9DB87F04D3AA}" srcOrd="0" destOrd="0" presId="urn:microsoft.com/office/officeart/2005/8/layout/hierarchy3"/>
    <dgm:cxn modelId="{18E4AEBD-51E6-4A86-B0B8-3614E2173529}" type="presParOf" srcId="{A4BAE7B1-1BD8-42DB-8582-EA079CDB0D96}" destId="{8E247C74-6A7F-494F-90C3-89557137E433}" srcOrd="1" destOrd="0" presId="urn:microsoft.com/office/officeart/2005/8/layout/hierarchy3"/>
    <dgm:cxn modelId="{B5E79A02-1FE2-4721-953E-A61062BAB3CB}" type="presParOf" srcId="{A4BAE7B1-1BD8-42DB-8582-EA079CDB0D96}" destId="{EB2B6BF7-4B7F-4E4E-B0EF-589806B01AE0}" srcOrd="2" destOrd="0" presId="urn:microsoft.com/office/officeart/2005/8/layout/hierarchy3"/>
    <dgm:cxn modelId="{F0DE484B-8C8E-4845-B541-4C46BB397655}" type="presParOf" srcId="{A4BAE7B1-1BD8-42DB-8582-EA079CDB0D96}" destId="{8B91FB32-F029-47E1-A5DE-AAE510E8231A}" srcOrd="3" destOrd="0" presId="urn:microsoft.com/office/officeart/2005/8/layout/hierarchy3"/>
    <dgm:cxn modelId="{295B48C9-9E70-421D-8584-76310804EE30}" type="presParOf" srcId="{A4BAE7B1-1BD8-42DB-8582-EA079CDB0D96}" destId="{F8417A00-2F33-4857-8313-38AEB4AF5A81}" srcOrd="4" destOrd="0" presId="urn:microsoft.com/office/officeart/2005/8/layout/hierarchy3"/>
    <dgm:cxn modelId="{95BD5F04-92AD-4CCF-81A8-1B2108DCBD15}" type="presParOf" srcId="{A4BAE7B1-1BD8-42DB-8582-EA079CDB0D96}" destId="{E09E7BF8-7BF1-440F-A03D-1EBA1923FF80}" srcOrd="5" destOrd="0" presId="urn:microsoft.com/office/officeart/2005/8/layout/hierarchy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2EDC58-6FD6-4D17-8ED0-A68C5BAE46E3}" type="doc">
      <dgm:prSet loTypeId="urn:microsoft.com/office/officeart/2005/8/layout/hierarchy3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564B8EA-6345-4FDE-B6E1-82C42EDFA9FC}">
      <dgm:prSet phldrT="[Text]" custT="1"/>
      <dgm:spPr/>
      <dgm:t>
        <a:bodyPr/>
        <a:lstStyle/>
        <a:p>
          <a:r>
            <a:rPr lang="en-US" sz="2400" b="1" dirty="0" smtClean="0"/>
            <a:t>Social </a:t>
          </a:r>
          <a:endParaRPr lang="en-US" sz="2400" b="1" dirty="0"/>
        </a:p>
      </dgm:t>
    </dgm:pt>
    <dgm:pt modelId="{860CCA88-C785-499A-8144-308AB172C427}" type="parTrans" cxnId="{2D823C5B-BF73-44BC-A579-A36B52D60D0F}">
      <dgm:prSet/>
      <dgm:spPr/>
      <dgm:t>
        <a:bodyPr/>
        <a:lstStyle/>
        <a:p>
          <a:endParaRPr lang="en-US" b="1"/>
        </a:p>
      </dgm:t>
    </dgm:pt>
    <dgm:pt modelId="{4E0D2FC8-67A6-46D4-8BCC-0D62D2B642F7}" type="sibTrans" cxnId="{2D823C5B-BF73-44BC-A579-A36B52D60D0F}">
      <dgm:prSet/>
      <dgm:spPr/>
      <dgm:t>
        <a:bodyPr/>
        <a:lstStyle/>
        <a:p>
          <a:endParaRPr lang="en-US" b="1"/>
        </a:p>
      </dgm:t>
    </dgm:pt>
    <dgm:pt modelId="{2418C432-03AA-4B40-A7B3-CCE5511574FF}">
      <dgm:prSet phldrT="[Text]" custT="1"/>
      <dgm:spPr/>
      <dgm:t>
        <a:bodyPr/>
        <a:lstStyle/>
        <a:p>
          <a:r>
            <a:rPr lang="en-US" sz="1800" b="1" dirty="0" smtClean="0"/>
            <a:t>Benefits to consumers </a:t>
          </a:r>
          <a:endParaRPr lang="en-US" sz="1800" b="1" dirty="0"/>
        </a:p>
      </dgm:t>
    </dgm:pt>
    <dgm:pt modelId="{D77D4A96-0A6C-450C-9DAB-2160E8CA3F5C}" type="parTrans" cxnId="{E4F314F3-EEB1-4AD7-84EE-03F7BB76B0E3}">
      <dgm:prSet/>
      <dgm:spPr/>
      <dgm:t>
        <a:bodyPr/>
        <a:lstStyle/>
        <a:p>
          <a:endParaRPr lang="en-US" b="1"/>
        </a:p>
      </dgm:t>
    </dgm:pt>
    <dgm:pt modelId="{5D4F2D86-9664-4605-A066-FBE9F6C88751}" type="sibTrans" cxnId="{E4F314F3-EEB1-4AD7-84EE-03F7BB76B0E3}">
      <dgm:prSet/>
      <dgm:spPr/>
      <dgm:t>
        <a:bodyPr/>
        <a:lstStyle/>
        <a:p>
          <a:endParaRPr lang="en-US" b="1"/>
        </a:p>
      </dgm:t>
    </dgm:pt>
    <dgm:pt modelId="{1F25D9C8-325D-4C76-891E-B68B473E9E08}">
      <dgm:prSet phldrT="[Text]" custT="1"/>
      <dgm:spPr/>
      <dgm:t>
        <a:bodyPr/>
        <a:lstStyle/>
        <a:p>
          <a:r>
            <a:rPr lang="en-US" sz="1800" b="1" dirty="0" smtClean="0"/>
            <a:t>Squeeze in oil jobs</a:t>
          </a:r>
          <a:endParaRPr lang="en-US" sz="1800" b="1" dirty="0"/>
        </a:p>
      </dgm:t>
    </dgm:pt>
    <dgm:pt modelId="{C1AA4DA0-996D-453E-BBF9-E3BE68F85E92}" type="parTrans" cxnId="{BC7D7E3B-1EBA-4B15-A3CA-01263AF8F6D2}">
      <dgm:prSet/>
      <dgm:spPr/>
      <dgm:t>
        <a:bodyPr/>
        <a:lstStyle/>
        <a:p>
          <a:endParaRPr lang="en-US" b="1"/>
        </a:p>
      </dgm:t>
    </dgm:pt>
    <dgm:pt modelId="{E6975A14-AFEE-4129-81A4-51623BA1BF35}" type="sibTrans" cxnId="{BC7D7E3B-1EBA-4B15-A3CA-01263AF8F6D2}">
      <dgm:prSet/>
      <dgm:spPr/>
      <dgm:t>
        <a:bodyPr/>
        <a:lstStyle/>
        <a:p>
          <a:endParaRPr lang="en-US" b="1"/>
        </a:p>
      </dgm:t>
    </dgm:pt>
    <dgm:pt modelId="{23D75673-432F-4E7A-B200-748F784D6CF1}">
      <dgm:prSet phldrT="[Text]" custT="1"/>
      <dgm:spPr/>
      <dgm:t>
        <a:bodyPr/>
        <a:lstStyle/>
        <a:p>
          <a:r>
            <a:rPr lang="en-US" sz="2400" b="1" dirty="0" smtClean="0"/>
            <a:t>Economical</a:t>
          </a:r>
        </a:p>
      </dgm:t>
    </dgm:pt>
    <dgm:pt modelId="{12CBC46D-5887-4D81-816F-D4E43B62F793}" type="parTrans" cxnId="{BA4369C8-00CF-4665-8811-5F9DC1C4753B}">
      <dgm:prSet/>
      <dgm:spPr/>
      <dgm:t>
        <a:bodyPr/>
        <a:lstStyle/>
        <a:p>
          <a:endParaRPr lang="en-US" b="1"/>
        </a:p>
      </dgm:t>
    </dgm:pt>
    <dgm:pt modelId="{B2232007-753C-4455-8489-6ADBC60445CB}" type="sibTrans" cxnId="{BA4369C8-00CF-4665-8811-5F9DC1C4753B}">
      <dgm:prSet/>
      <dgm:spPr/>
      <dgm:t>
        <a:bodyPr/>
        <a:lstStyle/>
        <a:p>
          <a:endParaRPr lang="en-US" b="1"/>
        </a:p>
      </dgm:t>
    </dgm:pt>
    <dgm:pt modelId="{4DC38FCE-395B-454A-B3C2-ECE9EEC9397B}">
      <dgm:prSet phldrT="[Text]" custT="1"/>
      <dgm:spPr/>
      <dgm:t>
        <a:bodyPr/>
        <a:lstStyle/>
        <a:p>
          <a:r>
            <a:rPr lang="en-US" sz="1800" b="1" dirty="0" smtClean="0"/>
            <a:t>Bank deposits and international trade</a:t>
          </a:r>
          <a:endParaRPr lang="en-US" sz="1800" b="1" dirty="0"/>
        </a:p>
      </dgm:t>
    </dgm:pt>
    <dgm:pt modelId="{CD2E4137-11F6-491F-B5D2-F2DC02D39D4B}" type="parTrans" cxnId="{99FE25BC-8880-45C9-B9E6-7975A82756C7}">
      <dgm:prSet/>
      <dgm:spPr/>
      <dgm:t>
        <a:bodyPr/>
        <a:lstStyle/>
        <a:p>
          <a:endParaRPr lang="en-US" b="1"/>
        </a:p>
      </dgm:t>
    </dgm:pt>
    <dgm:pt modelId="{5E3DA0A1-291F-4074-B873-B333A4F3142B}" type="sibTrans" cxnId="{99FE25BC-8880-45C9-B9E6-7975A82756C7}">
      <dgm:prSet/>
      <dgm:spPr/>
      <dgm:t>
        <a:bodyPr/>
        <a:lstStyle/>
        <a:p>
          <a:endParaRPr lang="en-US" b="1"/>
        </a:p>
      </dgm:t>
    </dgm:pt>
    <dgm:pt modelId="{9EDBEEFD-5A49-444C-BAA4-010A91A420C7}">
      <dgm:prSet phldrT="[Text]" custT="1"/>
      <dgm:spPr/>
      <dgm:t>
        <a:bodyPr/>
        <a:lstStyle/>
        <a:p>
          <a:r>
            <a:rPr lang="en-US" sz="1800" b="1" dirty="0" smtClean="0"/>
            <a:t>Increase in unemployment</a:t>
          </a:r>
          <a:endParaRPr lang="en-US" sz="1800" b="1" dirty="0"/>
        </a:p>
      </dgm:t>
    </dgm:pt>
    <dgm:pt modelId="{1BE0672D-69DB-4C69-9665-7AA8D32306A5}" type="parTrans" cxnId="{07EAC892-352E-45D7-BE2E-3B417BC66A6A}">
      <dgm:prSet/>
      <dgm:spPr/>
      <dgm:t>
        <a:bodyPr/>
        <a:lstStyle/>
        <a:p>
          <a:endParaRPr lang="en-US" b="1"/>
        </a:p>
      </dgm:t>
    </dgm:pt>
    <dgm:pt modelId="{9F85589F-C70E-4730-98E4-4ED9E3FD5DC1}" type="sibTrans" cxnId="{07EAC892-352E-45D7-BE2E-3B417BC66A6A}">
      <dgm:prSet/>
      <dgm:spPr/>
      <dgm:t>
        <a:bodyPr/>
        <a:lstStyle/>
        <a:p>
          <a:endParaRPr lang="en-US" b="1"/>
        </a:p>
      </dgm:t>
    </dgm:pt>
    <dgm:pt modelId="{B83862AB-3092-460C-8ED3-05DF6D33C4FA}">
      <dgm:prSet phldrT="[Text]" custT="1"/>
      <dgm:spPr/>
      <dgm:t>
        <a:bodyPr/>
        <a:lstStyle/>
        <a:p>
          <a:r>
            <a:rPr lang="en-US" sz="1800" b="1" dirty="0" smtClean="0"/>
            <a:t>Limits of  debt expansion</a:t>
          </a:r>
          <a:endParaRPr lang="en-US" sz="1800" b="1" dirty="0"/>
        </a:p>
      </dgm:t>
    </dgm:pt>
    <dgm:pt modelId="{00075406-91F2-451B-AAF5-42CF6E4A927F}" type="parTrans" cxnId="{E38BBA68-2437-449F-AC61-F7ACECE714D4}">
      <dgm:prSet/>
      <dgm:spPr/>
      <dgm:t>
        <a:bodyPr/>
        <a:lstStyle/>
        <a:p>
          <a:endParaRPr lang="en-US" b="1"/>
        </a:p>
      </dgm:t>
    </dgm:pt>
    <dgm:pt modelId="{36C7DEBE-6AE0-4802-9D92-8594A826B61E}" type="sibTrans" cxnId="{E38BBA68-2437-449F-AC61-F7ACECE714D4}">
      <dgm:prSet/>
      <dgm:spPr/>
      <dgm:t>
        <a:bodyPr/>
        <a:lstStyle/>
        <a:p>
          <a:endParaRPr lang="en-US" b="1"/>
        </a:p>
      </dgm:t>
    </dgm:pt>
    <dgm:pt modelId="{C8565E07-DCD1-47D2-AFB0-E0A5BA2C49B9}">
      <dgm:prSet phldrT="[Text]" custT="1"/>
      <dgm:spPr/>
      <dgm:t>
        <a:bodyPr/>
        <a:lstStyle/>
        <a:p>
          <a:r>
            <a:rPr lang="en-US" sz="1800" b="1" smtClean="0"/>
            <a:t>Inflation/ Deflation and difficulty in repaying debts</a:t>
          </a:r>
          <a:endParaRPr lang="en-US" sz="1800" b="1" dirty="0"/>
        </a:p>
      </dgm:t>
    </dgm:pt>
    <dgm:pt modelId="{429FB0C0-714E-4674-B543-54827A7B1F10}" type="sibTrans" cxnId="{49EA6CC8-08A2-4DD3-B7CD-570C397B30B8}">
      <dgm:prSet/>
      <dgm:spPr/>
      <dgm:t>
        <a:bodyPr/>
        <a:lstStyle/>
        <a:p>
          <a:endParaRPr lang="en-US" b="1"/>
        </a:p>
      </dgm:t>
    </dgm:pt>
    <dgm:pt modelId="{FE3A2BA6-1E97-4D3B-BC08-45F3B173A5C9}" type="parTrans" cxnId="{49EA6CC8-08A2-4DD3-B7CD-570C397B30B8}">
      <dgm:prSet/>
      <dgm:spPr/>
      <dgm:t>
        <a:bodyPr/>
        <a:lstStyle/>
        <a:p>
          <a:endParaRPr lang="en-US" b="1"/>
        </a:p>
      </dgm:t>
    </dgm:pt>
    <dgm:pt modelId="{58262955-D8BA-44BF-A45E-5C602B859EFA}" type="pres">
      <dgm:prSet presAssocID="{C02EDC58-6FD6-4D17-8ED0-A68C5BAE46E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2FC1012-9E1B-4C28-A584-4581BA8169E3}" type="pres">
      <dgm:prSet presAssocID="{F564B8EA-6345-4FDE-B6E1-82C42EDFA9FC}" presName="root" presStyleCnt="0"/>
      <dgm:spPr/>
    </dgm:pt>
    <dgm:pt modelId="{A2D0D969-BDAD-4045-93E3-0E60991CAB49}" type="pres">
      <dgm:prSet presAssocID="{F564B8EA-6345-4FDE-B6E1-82C42EDFA9FC}" presName="rootComposite" presStyleCnt="0"/>
      <dgm:spPr/>
    </dgm:pt>
    <dgm:pt modelId="{C5AC062D-506F-4C44-9E63-CB5DF979763A}" type="pres">
      <dgm:prSet presAssocID="{F564B8EA-6345-4FDE-B6E1-82C42EDFA9FC}" presName="rootText" presStyleLbl="node1" presStyleIdx="0" presStyleCnt="2"/>
      <dgm:spPr/>
      <dgm:t>
        <a:bodyPr/>
        <a:lstStyle/>
        <a:p>
          <a:endParaRPr lang="en-US"/>
        </a:p>
      </dgm:t>
    </dgm:pt>
    <dgm:pt modelId="{A45621ED-F5FC-48BA-8989-812367DD4369}" type="pres">
      <dgm:prSet presAssocID="{F564B8EA-6345-4FDE-B6E1-82C42EDFA9FC}" presName="rootConnector" presStyleLbl="node1" presStyleIdx="0" presStyleCnt="2"/>
      <dgm:spPr/>
      <dgm:t>
        <a:bodyPr/>
        <a:lstStyle/>
        <a:p>
          <a:endParaRPr lang="en-US"/>
        </a:p>
      </dgm:t>
    </dgm:pt>
    <dgm:pt modelId="{7BD87567-487C-4A6B-AD79-4AD9AC31B9CB}" type="pres">
      <dgm:prSet presAssocID="{F564B8EA-6345-4FDE-B6E1-82C42EDFA9FC}" presName="childShape" presStyleCnt="0"/>
      <dgm:spPr/>
    </dgm:pt>
    <dgm:pt modelId="{60AB9C0E-11B7-47E1-9AA0-230563A394A1}" type="pres">
      <dgm:prSet presAssocID="{D77D4A96-0A6C-450C-9DAB-2160E8CA3F5C}" presName="Name13" presStyleLbl="parChTrans1D2" presStyleIdx="0" presStyleCnt="6"/>
      <dgm:spPr/>
      <dgm:t>
        <a:bodyPr/>
        <a:lstStyle/>
        <a:p>
          <a:endParaRPr lang="en-US"/>
        </a:p>
      </dgm:t>
    </dgm:pt>
    <dgm:pt modelId="{C5302B74-9342-493A-BDC7-36E3348AC869}" type="pres">
      <dgm:prSet presAssocID="{2418C432-03AA-4B40-A7B3-CCE5511574FF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5E00C8-7D31-4812-AB6C-84E4315D71D8}" type="pres">
      <dgm:prSet presAssocID="{C1AA4DA0-996D-453E-BBF9-E3BE68F85E92}" presName="Name13" presStyleLbl="parChTrans1D2" presStyleIdx="1" presStyleCnt="6"/>
      <dgm:spPr/>
      <dgm:t>
        <a:bodyPr/>
        <a:lstStyle/>
        <a:p>
          <a:endParaRPr lang="en-US"/>
        </a:p>
      </dgm:t>
    </dgm:pt>
    <dgm:pt modelId="{F108419F-97A2-496D-A657-E86945A9B43D}" type="pres">
      <dgm:prSet presAssocID="{1F25D9C8-325D-4C76-891E-B68B473E9E08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37C6E-B8C8-4A19-B409-F402F13914F9}" type="pres">
      <dgm:prSet presAssocID="{1BE0672D-69DB-4C69-9665-7AA8D32306A5}" presName="Name13" presStyleLbl="parChTrans1D2" presStyleIdx="2" presStyleCnt="6"/>
      <dgm:spPr/>
      <dgm:t>
        <a:bodyPr/>
        <a:lstStyle/>
        <a:p>
          <a:endParaRPr lang="en-US"/>
        </a:p>
      </dgm:t>
    </dgm:pt>
    <dgm:pt modelId="{7EE3C1E5-5D8B-4C51-A223-86D35BEB86F2}" type="pres">
      <dgm:prSet presAssocID="{9EDBEEFD-5A49-444C-BAA4-010A91A420C7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BC5F9-2944-4737-9AC6-0365557C937A}" type="pres">
      <dgm:prSet presAssocID="{23D75673-432F-4E7A-B200-748F784D6CF1}" presName="root" presStyleCnt="0"/>
      <dgm:spPr/>
    </dgm:pt>
    <dgm:pt modelId="{1D1BC8F5-E19C-45B9-86F7-28894F4B30D0}" type="pres">
      <dgm:prSet presAssocID="{23D75673-432F-4E7A-B200-748F784D6CF1}" presName="rootComposite" presStyleCnt="0"/>
      <dgm:spPr/>
    </dgm:pt>
    <dgm:pt modelId="{FFE3C479-F278-4A95-9AC3-0EF8AE8EE667}" type="pres">
      <dgm:prSet presAssocID="{23D75673-432F-4E7A-B200-748F784D6CF1}" presName="rootText" presStyleLbl="node1" presStyleIdx="1" presStyleCnt="2"/>
      <dgm:spPr/>
      <dgm:t>
        <a:bodyPr/>
        <a:lstStyle/>
        <a:p>
          <a:endParaRPr lang="en-US"/>
        </a:p>
      </dgm:t>
    </dgm:pt>
    <dgm:pt modelId="{59B20E13-9DDF-4206-AFE2-DE24C8FB7856}" type="pres">
      <dgm:prSet presAssocID="{23D75673-432F-4E7A-B200-748F784D6CF1}" presName="rootConnector" presStyleLbl="node1" presStyleIdx="1" presStyleCnt="2"/>
      <dgm:spPr/>
      <dgm:t>
        <a:bodyPr/>
        <a:lstStyle/>
        <a:p>
          <a:endParaRPr lang="en-US"/>
        </a:p>
      </dgm:t>
    </dgm:pt>
    <dgm:pt modelId="{A4BAE7B1-1BD8-42DB-8582-EA079CDB0D96}" type="pres">
      <dgm:prSet presAssocID="{23D75673-432F-4E7A-B200-748F784D6CF1}" presName="childShape" presStyleCnt="0"/>
      <dgm:spPr/>
    </dgm:pt>
    <dgm:pt modelId="{338A41E5-6A61-47A8-AA89-9DB87F04D3AA}" type="pres">
      <dgm:prSet presAssocID="{FE3A2BA6-1E97-4D3B-BC08-45F3B173A5C9}" presName="Name13" presStyleLbl="parChTrans1D2" presStyleIdx="3" presStyleCnt="6"/>
      <dgm:spPr/>
      <dgm:t>
        <a:bodyPr/>
        <a:lstStyle/>
        <a:p>
          <a:endParaRPr lang="en-US"/>
        </a:p>
      </dgm:t>
    </dgm:pt>
    <dgm:pt modelId="{8E247C74-6A7F-494F-90C3-89557137E433}" type="pres">
      <dgm:prSet presAssocID="{C8565E07-DCD1-47D2-AFB0-E0A5BA2C49B9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17A00-2F33-4857-8313-38AEB4AF5A81}" type="pres">
      <dgm:prSet presAssocID="{CD2E4137-11F6-491F-B5D2-F2DC02D39D4B}" presName="Name13" presStyleLbl="parChTrans1D2" presStyleIdx="4" presStyleCnt="6"/>
      <dgm:spPr/>
      <dgm:t>
        <a:bodyPr/>
        <a:lstStyle/>
        <a:p>
          <a:endParaRPr lang="en-US"/>
        </a:p>
      </dgm:t>
    </dgm:pt>
    <dgm:pt modelId="{E09E7BF8-7BF1-440F-A03D-1EBA1923FF80}" type="pres">
      <dgm:prSet presAssocID="{4DC38FCE-395B-454A-B3C2-ECE9EEC9397B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E030A-C8E6-4D66-A045-6D396199DA21}" type="pres">
      <dgm:prSet presAssocID="{00075406-91F2-451B-AAF5-42CF6E4A927F}" presName="Name13" presStyleLbl="parChTrans1D2" presStyleIdx="5" presStyleCnt="6"/>
      <dgm:spPr/>
      <dgm:t>
        <a:bodyPr/>
        <a:lstStyle/>
        <a:p>
          <a:endParaRPr lang="en-US"/>
        </a:p>
      </dgm:t>
    </dgm:pt>
    <dgm:pt modelId="{8EF57C35-41AC-4AA5-B433-0F728F63BE71}" type="pres">
      <dgm:prSet presAssocID="{B83862AB-3092-460C-8ED3-05DF6D33C4FA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3C1985-354D-45AA-9863-7A3197FBEAD4}" type="presOf" srcId="{B83862AB-3092-460C-8ED3-05DF6D33C4FA}" destId="{8EF57C35-41AC-4AA5-B433-0F728F63BE71}" srcOrd="0" destOrd="0" presId="urn:microsoft.com/office/officeart/2005/8/layout/hierarchy3"/>
    <dgm:cxn modelId="{670F8E41-0A4E-4698-9573-14E8DBFDA9D9}" type="presOf" srcId="{23D75673-432F-4E7A-B200-748F784D6CF1}" destId="{59B20E13-9DDF-4206-AFE2-DE24C8FB7856}" srcOrd="1" destOrd="0" presId="urn:microsoft.com/office/officeart/2005/8/layout/hierarchy3"/>
    <dgm:cxn modelId="{67BA5EB8-02A5-4818-97FE-52BD18D61515}" type="presOf" srcId="{D77D4A96-0A6C-450C-9DAB-2160E8CA3F5C}" destId="{60AB9C0E-11B7-47E1-9AA0-230563A394A1}" srcOrd="0" destOrd="0" presId="urn:microsoft.com/office/officeart/2005/8/layout/hierarchy3"/>
    <dgm:cxn modelId="{A40A6C20-F9C4-470E-AF34-E78111311E64}" type="presOf" srcId="{F564B8EA-6345-4FDE-B6E1-82C42EDFA9FC}" destId="{A45621ED-F5FC-48BA-8989-812367DD4369}" srcOrd="1" destOrd="0" presId="urn:microsoft.com/office/officeart/2005/8/layout/hierarchy3"/>
    <dgm:cxn modelId="{B032B296-4BD9-478F-81A1-FEE5FEDEEF5B}" type="presOf" srcId="{1BE0672D-69DB-4C69-9665-7AA8D32306A5}" destId="{8AF37C6E-B8C8-4A19-B409-F402F13914F9}" srcOrd="0" destOrd="0" presId="urn:microsoft.com/office/officeart/2005/8/layout/hierarchy3"/>
    <dgm:cxn modelId="{5A86B243-986C-4832-A067-4E4E1C8E3853}" type="presOf" srcId="{CD2E4137-11F6-491F-B5D2-F2DC02D39D4B}" destId="{F8417A00-2F33-4857-8313-38AEB4AF5A81}" srcOrd="0" destOrd="0" presId="urn:microsoft.com/office/officeart/2005/8/layout/hierarchy3"/>
    <dgm:cxn modelId="{4B496E9E-534D-4FB5-8327-294F5F48E9FC}" type="presOf" srcId="{C1AA4DA0-996D-453E-BBF9-E3BE68F85E92}" destId="{1C5E00C8-7D31-4812-AB6C-84E4315D71D8}" srcOrd="0" destOrd="0" presId="urn:microsoft.com/office/officeart/2005/8/layout/hierarchy3"/>
    <dgm:cxn modelId="{36269935-42F0-4D91-9D8E-8EC1CDA09BA6}" type="presOf" srcId="{00075406-91F2-451B-AAF5-42CF6E4A927F}" destId="{8CBE030A-C8E6-4D66-A045-6D396199DA21}" srcOrd="0" destOrd="0" presId="urn:microsoft.com/office/officeart/2005/8/layout/hierarchy3"/>
    <dgm:cxn modelId="{C2E5C48B-37B5-4C05-837A-CE894DB76EA3}" type="presOf" srcId="{C8565E07-DCD1-47D2-AFB0-E0A5BA2C49B9}" destId="{8E247C74-6A7F-494F-90C3-89557137E433}" srcOrd="0" destOrd="0" presId="urn:microsoft.com/office/officeart/2005/8/layout/hierarchy3"/>
    <dgm:cxn modelId="{F7DF2FBB-AD89-43C5-8DBA-11F6EE6FF32E}" type="presOf" srcId="{1F25D9C8-325D-4C76-891E-B68B473E9E08}" destId="{F108419F-97A2-496D-A657-E86945A9B43D}" srcOrd="0" destOrd="0" presId="urn:microsoft.com/office/officeart/2005/8/layout/hierarchy3"/>
    <dgm:cxn modelId="{BCA6FECC-0D1F-4363-85A6-50772FBA2649}" type="presOf" srcId="{C02EDC58-6FD6-4D17-8ED0-A68C5BAE46E3}" destId="{58262955-D8BA-44BF-A45E-5C602B859EFA}" srcOrd="0" destOrd="0" presId="urn:microsoft.com/office/officeart/2005/8/layout/hierarchy3"/>
    <dgm:cxn modelId="{99FE25BC-8880-45C9-B9E6-7975A82756C7}" srcId="{23D75673-432F-4E7A-B200-748F784D6CF1}" destId="{4DC38FCE-395B-454A-B3C2-ECE9EEC9397B}" srcOrd="1" destOrd="0" parTransId="{CD2E4137-11F6-491F-B5D2-F2DC02D39D4B}" sibTransId="{5E3DA0A1-291F-4074-B873-B333A4F3142B}"/>
    <dgm:cxn modelId="{BA4369C8-00CF-4665-8811-5F9DC1C4753B}" srcId="{C02EDC58-6FD6-4D17-8ED0-A68C5BAE46E3}" destId="{23D75673-432F-4E7A-B200-748F784D6CF1}" srcOrd="1" destOrd="0" parTransId="{12CBC46D-5887-4D81-816F-D4E43B62F793}" sibTransId="{B2232007-753C-4455-8489-6ADBC60445CB}"/>
    <dgm:cxn modelId="{E4F314F3-EEB1-4AD7-84EE-03F7BB76B0E3}" srcId="{F564B8EA-6345-4FDE-B6E1-82C42EDFA9FC}" destId="{2418C432-03AA-4B40-A7B3-CCE5511574FF}" srcOrd="0" destOrd="0" parTransId="{D77D4A96-0A6C-450C-9DAB-2160E8CA3F5C}" sibTransId="{5D4F2D86-9664-4605-A066-FBE9F6C88751}"/>
    <dgm:cxn modelId="{59CD3878-600B-4657-9BA2-3FA446D3E7C6}" type="presOf" srcId="{FE3A2BA6-1E97-4D3B-BC08-45F3B173A5C9}" destId="{338A41E5-6A61-47A8-AA89-9DB87F04D3AA}" srcOrd="0" destOrd="0" presId="urn:microsoft.com/office/officeart/2005/8/layout/hierarchy3"/>
    <dgm:cxn modelId="{BC7D7E3B-1EBA-4B15-A3CA-01263AF8F6D2}" srcId="{F564B8EA-6345-4FDE-B6E1-82C42EDFA9FC}" destId="{1F25D9C8-325D-4C76-891E-B68B473E9E08}" srcOrd="1" destOrd="0" parTransId="{C1AA4DA0-996D-453E-BBF9-E3BE68F85E92}" sibTransId="{E6975A14-AFEE-4129-81A4-51623BA1BF35}"/>
    <dgm:cxn modelId="{49EA6CC8-08A2-4DD3-B7CD-570C397B30B8}" srcId="{23D75673-432F-4E7A-B200-748F784D6CF1}" destId="{C8565E07-DCD1-47D2-AFB0-E0A5BA2C49B9}" srcOrd="0" destOrd="0" parTransId="{FE3A2BA6-1E97-4D3B-BC08-45F3B173A5C9}" sibTransId="{429FB0C0-714E-4674-B543-54827A7B1F10}"/>
    <dgm:cxn modelId="{59F9ADBB-ECA8-4862-847A-75CEEC135CB2}" type="presOf" srcId="{4DC38FCE-395B-454A-B3C2-ECE9EEC9397B}" destId="{E09E7BF8-7BF1-440F-A03D-1EBA1923FF80}" srcOrd="0" destOrd="0" presId="urn:microsoft.com/office/officeart/2005/8/layout/hierarchy3"/>
    <dgm:cxn modelId="{126CC8B5-B4B5-4951-AC0D-5EFBDBFAB13D}" type="presOf" srcId="{2418C432-03AA-4B40-A7B3-CCE5511574FF}" destId="{C5302B74-9342-493A-BDC7-36E3348AC869}" srcOrd="0" destOrd="0" presId="urn:microsoft.com/office/officeart/2005/8/layout/hierarchy3"/>
    <dgm:cxn modelId="{FB82F97D-8A98-4FD8-90E6-0897040C3F95}" type="presOf" srcId="{9EDBEEFD-5A49-444C-BAA4-010A91A420C7}" destId="{7EE3C1E5-5D8B-4C51-A223-86D35BEB86F2}" srcOrd="0" destOrd="0" presId="urn:microsoft.com/office/officeart/2005/8/layout/hierarchy3"/>
    <dgm:cxn modelId="{EEDEE572-8894-4D6F-8750-FD2AAD8BE1FD}" type="presOf" srcId="{F564B8EA-6345-4FDE-B6E1-82C42EDFA9FC}" destId="{C5AC062D-506F-4C44-9E63-CB5DF979763A}" srcOrd="0" destOrd="0" presId="urn:microsoft.com/office/officeart/2005/8/layout/hierarchy3"/>
    <dgm:cxn modelId="{E38BBA68-2437-449F-AC61-F7ACECE714D4}" srcId="{23D75673-432F-4E7A-B200-748F784D6CF1}" destId="{B83862AB-3092-460C-8ED3-05DF6D33C4FA}" srcOrd="2" destOrd="0" parTransId="{00075406-91F2-451B-AAF5-42CF6E4A927F}" sibTransId="{36C7DEBE-6AE0-4802-9D92-8594A826B61E}"/>
    <dgm:cxn modelId="{07EAC892-352E-45D7-BE2E-3B417BC66A6A}" srcId="{F564B8EA-6345-4FDE-B6E1-82C42EDFA9FC}" destId="{9EDBEEFD-5A49-444C-BAA4-010A91A420C7}" srcOrd="2" destOrd="0" parTransId="{1BE0672D-69DB-4C69-9665-7AA8D32306A5}" sibTransId="{9F85589F-C70E-4730-98E4-4ED9E3FD5DC1}"/>
    <dgm:cxn modelId="{5B8BA2D6-9FED-4E23-8601-FF9F56B3FE64}" type="presOf" srcId="{23D75673-432F-4E7A-B200-748F784D6CF1}" destId="{FFE3C479-F278-4A95-9AC3-0EF8AE8EE667}" srcOrd="0" destOrd="0" presId="urn:microsoft.com/office/officeart/2005/8/layout/hierarchy3"/>
    <dgm:cxn modelId="{2D823C5B-BF73-44BC-A579-A36B52D60D0F}" srcId="{C02EDC58-6FD6-4D17-8ED0-A68C5BAE46E3}" destId="{F564B8EA-6345-4FDE-B6E1-82C42EDFA9FC}" srcOrd="0" destOrd="0" parTransId="{860CCA88-C785-499A-8144-308AB172C427}" sibTransId="{4E0D2FC8-67A6-46D4-8BCC-0D62D2B642F7}"/>
    <dgm:cxn modelId="{3E63629B-BA58-4BAC-B561-6BA25E85102A}" type="presParOf" srcId="{58262955-D8BA-44BF-A45E-5C602B859EFA}" destId="{D2FC1012-9E1B-4C28-A584-4581BA8169E3}" srcOrd="0" destOrd="0" presId="urn:microsoft.com/office/officeart/2005/8/layout/hierarchy3"/>
    <dgm:cxn modelId="{1ABC8BD9-4C3D-487C-A83A-375A8E71A4F6}" type="presParOf" srcId="{D2FC1012-9E1B-4C28-A584-4581BA8169E3}" destId="{A2D0D969-BDAD-4045-93E3-0E60991CAB49}" srcOrd="0" destOrd="0" presId="urn:microsoft.com/office/officeart/2005/8/layout/hierarchy3"/>
    <dgm:cxn modelId="{0D5DDE48-123F-48B2-87CB-8FAB7A574DBE}" type="presParOf" srcId="{A2D0D969-BDAD-4045-93E3-0E60991CAB49}" destId="{C5AC062D-506F-4C44-9E63-CB5DF979763A}" srcOrd="0" destOrd="0" presId="urn:microsoft.com/office/officeart/2005/8/layout/hierarchy3"/>
    <dgm:cxn modelId="{B736611D-CC99-4153-8211-F1C1384B7180}" type="presParOf" srcId="{A2D0D969-BDAD-4045-93E3-0E60991CAB49}" destId="{A45621ED-F5FC-48BA-8989-812367DD4369}" srcOrd="1" destOrd="0" presId="urn:microsoft.com/office/officeart/2005/8/layout/hierarchy3"/>
    <dgm:cxn modelId="{4A0F5469-4C15-49B8-8C26-56BE5789E022}" type="presParOf" srcId="{D2FC1012-9E1B-4C28-A584-4581BA8169E3}" destId="{7BD87567-487C-4A6B-AD79-4AD9AC31B9CB}" srcOrd="1" destOrd="0" presId="urn:microsoft.com/office/officeart/2005/8/layout/hierarchy3"/>
    <dgm:cxn modelId="{1EAC9708-280B-43BD-981A-82B1C37631B5}" type="presParOf" srcId="{7BD87567-487C-4A6B-AD79-4AD9AC31B9CB}" destId="{60AB9C0E-11B7-47E1-9AA0-230563A394A1}" srcOrd="0" destOrd="0" presId="urn:microsoft.com/office/officeart/2005/8/layout/hierarchy3"/>
    <dgm:cxn modelId="{2327997E-2DDA-4BAD-B849-895AE05116A2}" type="presParOf" srcId="{7BD87567-487C-4A6B-AD79-4AD9AC31B9CB}" destId="{C5302B74-9342-493A-BDC7-36E3348AC869}" srcOrd="1" destOrd="0" presId="urn:microsoft.com/office/officeart/2005/8/layout/hierarchy3"/>
    <dgm:cxn modelId="{65FC38E3-41A6-45AD-81F8-7FF017BCA995}" type="presParOf" srcId="{7BD87567-487C-4A6B-AD79-4AD9AC31B9CB}" destId="{1C5E00C8-7D31-4812-AB6C-84E4315D71D8}" srcOrd="2" destOrd="0" presId="urn:microsoft.com/office/officeart/2005/8/layout/hierarchy3"/>
    <dgm:cxn modelId="{FFE6B6EA-794D-4815-AD60-6EDB794A5BE7}" type="presParOf" srcId="{7BD87567-487C-4A6B-AD79-4AD9AC31B9CB}" destId="{F108419F-97A2-496D-A657-E86945A9B43D}" srcOrd="3" destOrd="0" presId="urn:microsoft.com/office/officeart/2005/8/layout/hierarchy3"/>
    <dgm:cxn modelId="{E470CC9C-B34A-45F8-BEB0-C082CC2FBD3E}" type="presParOf" srcId="{7BD87567-487C-4A6B-AD79-4AD9AC31B9CB}" destId="{8AF37C6E-B8C8-4A19-B409-F402F13914F9}" srcOrd="4" destOrd="0" presId="urn:microsoft.com/office/officeart/2005/8/layout/hierarchy3"/>
    <dgm:cxn modelId="{494F18EE-E37F-4580-8649-81B8D0D4B801}" type="presParOf" srcId="{7BD87567-487C-4A6B-AD79-4AD9AC31B9CB}" destId="{7EE3C1E5-5D8B-4C51-A223-86D35BEB86F2}" srcOrd="5" destOrd="0" presId="urn:microsoft.com/office/officeart/2005/8/layout/hierarchy3"/>
    <dgm:cxn modelId="{2E82CAFA-DE1B-4472-AA59-B8348C34CF4E}" type="presParOf" srcId="{58262955-D8BA-44BF-A45E-5C602B859EFA}" destId="{856BC5F9-2944-4737-9AC6-0365557C937A}" srcOrd="1" destOrd="0" presId="urn:microsoft.com/office/officeart/2005/8/layout/hierarchy3"/>
    <dgm:cxn modelId="{A2A65815-DDB9-44F6-9351-982D0A6A78AF}" type="presParOf" srcId="{856BC5F9-2944-4737-9AC6-0365557C937A}" destId="{1D1BC8F5-E19C-45B9-86F7-28894F4B30D0}" srcOrd="0" destOrd="0" presId="urn:microsoft.com/office/officeart/2005/8/layout/hierarchy3"/>
    <dgm:cxn modelId="{513FEB9D-2CE9-4191-ACB4-A2067B35DD9C}" type="presParOf" srcId="{1D1BC8F5-E19C-45B9-86F7-28894F4B30D0}" destId="{FFE3C479-F278-4A95-9AC3-0EF8AE8EE667}" srcOrd="0" destOrd="0" presId="urn:microsoft.com/office/officeart/2005/8/layout/hierarchy3"/>
    <dgm:cxn modelId="{7674B639-490C-4182-9C38-B6D347F3A0BB}" type="presParOf" srcId="{1D1BC8F5-E19C-45B9-86F7-28894F4B30D0}" destId="{59B20E13-9DDF-4206-AFE2-DE24C8FB7856}" srcOrd="1" destOrd="0" presId="urn:microsoft.com/office/officeart/2005/8/layout/hierarchy3"/>
    <dgm:cxn modelId="{B19A9E71-400C-4B52-A458-A5C6D828D6B8}" type="presParOf" srcId="{856BC5F9-2944-4737-9AC6-0365557C937A}" destId="{A4BAE7B1-1BD8-42DB-8582-EA079CDB0D96}" srcOrd="1" destOrd="0" presId="urn:microsoft.com/office/officeart/2005/8/layout/hierarchy3"/>
    <dgm:cxn modelId="{5A3D7FDC-585A-43A3-8871-7E1526E0FEE2}" type="presParOf" srcId="{A4BAE7B1-1BD8-42DB-8582-EA079CDB0D96}" destId="{338A41E5-6A61-47A8-AA89-9DB87F04D3AA}" srcOrd="0" destOrd="0" presId="urn:microsoft.com/office/officeart/2005/8/layout/hierarchy3"/>
    <dgm:cxn modelId="{E708DEC2-FC31-4F59-A58C-3AD67384A2F2}" type="presParOf" srcId="{A4BAE7B1-1BD8-42DB-8582-EA079CDB0D96}" destId="{8E247C74-6A7F-494F-90C3-89557137E433}" srcOrd="1" destOrd="0" presId="urn:microsoft.com/office/officeart/2005/8/layout/hierarchy3"/>
    <dgm:cxn modelId="{DE71DCDB-5F83-44CB-8EA5-15BCF6A2E711}" type="presParOf" srcId="{A4BAE7B1-1BD8-42DB-8582-EA079CDB0D96}" destId="{F8417A00-2F33-4857-8313-38AEB4AF5A81}" srcOrd="2" destOrd="0" presId="urn:microsoft.com/office/officeart/2005/8/layout/hierarchy3"/>
    <dgm:cxn modelId="{1B2BF8C7-05A4-42B7-9624-F43A8998DB9E}" type="presParOf" srcId="{A4BAE7B1-1BD8-42DB-8582-EA079CDB0D96}" destId="{E09E7BF8-7BF1-440F-A03D-1EBA1923FF80}" srcOrd="3" destOrd="0" presId="urn:microsoft.com/office/officeart/2005/8/layout/hierarchy3"/>
    <dgm:cxn modelId="{EC9292B0-C60E-41B6-BFC1-87BD30AEE3AC}" type="presParOf" srcId="{A4BAE7B1-1BD8-42DB-8582-EA079CDB0D96}" destId="{8CBE030A-C8E6-4D66-A045-6D396199DA21}" srcOrd="4" destOrd="0" presId="urn:microsoft.com/office/officeart/2005/8/layout/hierarchy3"/>
    <dgm:cxn modelId="{B8BB74C5-7E0D-4362-B987-4D13C1063B1B}" type="presParOf" srcId="{A4BAE7B1-1BD8-42DB-8582-EA079CDB0D96}" destId="{8EF57C35-41AC-4AA5-B433-0F728F63BE71}" srcOrd="5" destOrd="0" presId="urn:microsoft.com/office/officeart/2005/8/layout/hierarchy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495F88-322A-43F2-AE0F-AE8B2D18CE84}" type="doc">
      <dgm:prSet loTypeId="urn:microsoft.com/office/officeart/2005/8/layout/arrow4" loCatId="process" qsTypeId="urn:microsoft.com/office/officeart/2005/8/quickstyle/3d4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US"/>
        </a:p>
      </dgm:t>
    </dgm:pt>
    <dgm:pt modelId="{EBEFEDC7-68C0-493E-9FAC-D2CA530C87C5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en-US" sz="2800" b="1" cap="none" spc="0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Importing countries are not the winners</a:t>
          </a:r>
          <a:endParaRPr lang="en-US" sz="2800" b="1" cap="none" spc="0" dirty="0">
            <a:ln w="1905"/>
            <a:solidFill>
              <a:srgbClr val="00B05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8AE6F50-C851-425E-81A1-C5BA6FBD5D61}" type="parTrans" cxnId="{700B070B-0608-4D12-B6CF-98C1D3B19E33}">
      <dgm:prSet/>
      <dgm:spPr/>
      <dgm:t>
        <a:bodyPr/>
        <a:lstStyle/>
        <a:p>
          <a:endParaRPr lang="en-US" sz="1800"/>
        </a:p>
      </dgm:t>
    </dgm:pt>
    <dgm:pt modelId="{EDD08980-0003-4207-8C40-85896B4708A4}" type="sibTrans" cxnId="{700B070B-0608-4D12-B6CF-98C1D3B19E33}">
      <dgm:prSet/>
      <dgm:spPr/>
      <dgm:t>
        <a:bodyPr/>
        <a:lstStyle/>
        <a:p>
          <a:endParaRPr lang="en-US" sz="1800"/>
        </a:p>
      </dgm:t>
    </dgm:pt>
    <dgm:pt modelId="{46B39D48-F617-4258-9D4A-0458854F41CD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en-US" sz="28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Exporting countries are not the losers</a:t>
          </a:r>
          <a:endParaRPr lang="en-US" sz="2800" b="1" cap="none" spc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70F68A6-283A-4E02-91BB-1C781EE4EC71}" type="parTrans" cxnId="{8F02D823-3189-4BCE-85BF-54BB574F45D2}">
      <dgm:prSet/>
      <dgm:spPr/>
      <dgm:t>
        <a:bodyPr/>
        <a:lstStyle/>
        <a:p>
          <a:endParaRPr lang="en-US" sz="1800"/>
        </a:p>
      </dgm:t>
    </dgm:pt>
    <dgm:pt modelId="{0E00BF57-819A-418C-90D5-5426F08DEFDA}" type="sibTrans" cxnId="{8F02D823-3189-4BCE-85BF-54BB574F45D2}">
      <dgm:prSet/>
      <dgm:spPr/>
      <dgm:t>
        <a:bodyPr/>
        <a:lstStyle/>
        <a:p>
          <a:endParaRPr lang="en-US" sz="1800"/>
        </a:p>
      </dgm:t>
    </dgm:pt>
    <dgm:pt modelId="{724ADDF8-E0BC-450E-B20F-351411B413B0}" type="pres">
      <dgm:prSet presAssocID="{3C495F88-322A-43F2-AE0F-AE8B2D18CE8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7BC273-CBD9-4315-8A9D-06146E13BBBC}" type="pres">
      <dgm:prSet presAssocID="{EBEFEDC7-68C0-493E-9FAC-D2CA530C87C5}" presName="upArrow" presStyleLbl="node1" presStyleIdx="0" presStyleCnt="2" custScaleY="70983"/>
      <dgm:spPr>
        <a:solidFill>
          <a:schemeClr val="tx1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1"/>
          <a:endParaRPr lang="ar-EG"/>
        </a:p>
      </dgm:t>
    </dgm:pt>
    <dgm:pt modelId="{CA703712-CDBC-411B-BF40-8C45A1E89752}" type="pres">
      <dgm:prSet presAssocID="{EBEFEDC7-68C0-493E-9FAC-D2CA530C87C5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F91FCD-AD07-432D-AADF-37748CD39A9C}" type="pres">
      <dgm:prSet presAssocID="{46B39D48-F617-4258-9D4A-0458854F41CD}" presName="downArrow" presStyleLbl="node1" presStyleIdx="1" presStyleCnt="2" custScaleY="70983"/>
      <dgm:spPr>
        <a:solidFill>
          <a:schemeClr val="tx1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1"/>
          <a:endParaRPr lang="ar-EG"/>
        </a:p>
      </dgm:t>
    </dgm:pt>
    <dgm:pt modelId="{02E31310-41CA-47CE-83EA-87CC442E6629}" type="pres">
      <dgm:prSet presAssocID="{46B39D48-F617-4258-9D4A-0458854F41CD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91CC13-5F7B-4A56-BACA-6A37E1DF1787}" type="presOf" srcId="{3C495F88-322A-43F2-AE0F-AE8B2D18CE84}" destId="{724ADDF8-E0BC-450E-B20F-351411B413B0}" srcOrd="0" destOrd="0" presId="urn:microsoft.com/office/officeart/2005/8/layout/arrow4"/>
    <dgm:cxn modelId="{700B070B-0608-4D12-B6CF-98C1D3B19E33}" srcId="{3C495F88-322A-43F2-AE0F-AE8B2D18CE84}" destId="{EBEFEDC7-68C0-493E-9FAC-D2CA530C87C5}" srcOrd="0" destOrd="0" parTransId="{E8AE6F50-C851-425E-81A1-C5BA6FBD5D61}" sibTransId="{EDD08980-0003-4207-8C40-85896B4708A4}"/>
    <dgm:cxn modelId="{8F02D823-3189-4BCE-85BF-54BB574F45D2}" srcId="{3C495F88-322A-43F2-AE0F-AE8B2D18CE84}" destId="{46B39D48-F617-4258-9D4A-0458854F41CD}" srcOrd="1" destOrd="0" parTransId="{470F68A6-283A-4E02-91BB-1C781EE4EC71}" sibTransId="{0E00BF57-819A-418C-90D5-5426F08DEFDA}"/>
    <dgm:cxn modelId="{E7B0A17F-E56F-412D-9BCF-C45648BE721D}" type="presOf" srcId="{46B39D48-F617-4258-9D4A-0458854F41CD}" destId="{02E31310-41CA-47CE-83EA-87CC442E6629}" srcOrd="0" destOrd="0" presId="urn:microsoft.com/office/officeart/2005/8/layout/arrow4"/>
    <dgm:cxn modelId="{CA900AFF-20EC-46DA-919A-049D4AC84C9F}" type="presOf" srcId="{EBEFEDC7-68C0-493E-9FAC-D2CA530C87C5}" destId="{CA703712-CDBC-411B-BF40-8C45A1E89752}" srcOrd="0" destOrd="0" presId="urn:microsoft.com/office/officeart/2005/8/layout/arrow4"/>
    <dgm:cxn modelId="{43F861BA-AD57-4E49-A978-CA701876C63D}" type="presParOf" srcId="{724ADDF8-E0BC-450E-B20F-351411B413B0}" destId="{6A7BC273-CBD9-4315-8A9D-06146E13BBBC}" srcOrd="0" destOrd="0" presId="urn:microsoft.com/office/officeart/2005/8/layout/arrow4"/>
    <dgm:cxn modelId="{8EFD7AA1-7B76-40C8-84A0-C8F529A5D562}" type="presParOf" srcId="{724ADDF8-E0BC-450E-B20F-351411B413B0}" destId="{CA703712-CDBC-411B-BF40-8C45A1E89752}" srcOrd="1" destOrd="0" presId="urn:microsoft.com/office/officeart/2005/8/layout/arrow4"/>
    <dgm:cxn modelId="{D35674EF-E451-42F2-A969-087670A30FEC}" type="presParOf" srcId="{724ADDF8-E0BC-450E-B20F-351411B413B0}" destId="{75F91FCD-AD07-432D-AADF-37748CD39A9C}" srcOrd="2" destOrd="0" presId="urn:microsoft.com/office/officeart/2005/8/layout/arrow4"/>
    <dgm:cxn modelId="{E4F10EBE-2071-4958-88F3-03F27511B53A}" type="presParOf" srcId="{724ADDF8-E0BC-450E-B20F-351411B413B0}" destId="{02E31310-41CA-47CE-83EA-87CC442E6629}" srcOrd="3" destOrd="0" presId="urn:microsoft.com/office/officeart/2005/8/layout/arrow4"/>
  </dgm:cxnLst>
  <dgm:bg/>
  <dgm:whole>
    <a:ln>
      <a:noFill/>
    </a:ln>
  </dgm:whole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0B71CE-4155-4256-A5B8-8E197DA74C5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9CC2657C-DDF8-484C-9845-D8C31DD8EA01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rtl="1"/>
          <a:r>
            <a:rPr lang="en-US" sz="3200" b="1" dirty="0" smtClean="0">
              <a:solidFill>
                <a:srgbClr val="002060"/>
              </a:solidFill>
            </a:rPr>
            <a:t>MSRC Research Plan</a:t>
          </a:r>
          <a:endParaRPr lang="ar-EG" sz="3200" b="1" dirty="0">
            <a:solidFill>
              <a:srgbClr val="002060"/>
            </a:solidFill>
          </a:endParaRPr>
        </a:p>
      </dgm:t>
    </dgm:pt>
    <dgm:pt modelId="{F09C1819-B295-41E6-B549-78C53745BF7D}" type="parTrans" cxnId="{8DF59B0F-E987-4597-B68D-CDB781927948}">
      <dgm:prSet/>
      <dgm:spPr/>
      <dgm:t>
        <a:bodyPr/>
        <a:lstStyle/>
        <a:p>
          <a:pPr rtl="1"/>
          <a:endParaRPr lang="ar-EG"/>
        </a:p>
      </dgm:t>
    </dgm:pt>
    <dgm:pt modelId="{48C0D1F3-195A-4FB4-9013-4848F9BB52D5}" type="sibTrans" cxnId="{8DF59B0F-E987-4597-B68D-CDB781927948}">
      <dgm:prSet/>
      <dgm:spPr/>
      <dgm:t>
        <a:bodyPr/>
        <a:lstStyle/>
        <a:p>
          <a:pPr rtl="1"/>
          <a:endParaRPr lang="ar-EG"/>
        </a:p>
      </dgm:t>
    </dgm:pt>
    <dgm:pt modelId="{45D9A455-1621-49D5-891B-5DFE144BC582}">
      <dgm:prSet phldrT="[Text]" custT="1"/>
      <dgm:spPr>
        <a:solidFill>
          <a:srgbClr val="FFC081">
            <a:alpha val="89804"/>
          </a:srgbClr>
        </a:solidFill>
      </dgm:spPr>
      <dgm:t>
        <a:bodyPr/>
        <a:lstStyle/>
        <a:p>
          <a:pPr rtl="0"/>
          <a:r>
            <a:rPr lang="en-US" sz="2400" b="1" dirty="0" smtClean="0">
              <a:solidFill>
                <a:srgbClr val="002060"/>
              </a:solidFill>
            </a:rPr>
            <a:t>Hydrocarbon Energy</a:t>
          </a:r>
          <a:endParaRPr lang="ar-EG" sz="2400" dirty="0">
            <a:solidFill>
              <a:srgbClr val="002060"/>
            </a:solidFill>
          </a:endParaRPr>
        </a:p>
      </dgm:t>
    </dgm:pt>
    <dgm:pt modelId="{DD0E5689-9A27-4423-B1F1-E3906F2C1E4B}" type="parTrans" cxnId="{97817447-A4A4-43FF-B94A-1DE6F6011F98}">
      <dgm:prSet/>
      <dgm:spPr/>
      <dgm:t>
        <a:bodyPr/>
        <a:lstStyle/>
        <a:p>
          <a:pPr rtl="1"/>
          <a:endParaRPr lang="ar-EG"/>
        </a:p>
      </dgm:t>
    </dgm:pt>
    <dgm:pt modelId="{C7F24AE1-3AB3-4E23-9B7B-E9FE1C7C8CF2}" type="sibTrans" cxnId="{97817447-A4A4-43FF-B94A-1DE6F6011F98}">
      <dgm:prSet/>
      <dgm:spPr/>
      <dgm:t>
        <a:bodyPr/>
        <a:lstStyle/>
        <a:p>
          <a:pPr rtl="1"/>
          <a:endParaRPr lang="ar-EG"/>
        </a:p>
      </dgm:t>
    </dgm:pt>
    <dgm:pt modelId="{A7C297FB-D7D4-46BE-9069-2A37810ECEFA}">
      <dgm:prSet phldrT="[Text]"/>
      <dgm:spPr>
        <a:solidFill>
          <a:srgbClr val="FFFF99">
            <a:alpha val="90000"/>
          </a:srgbClr>
        </a:solidFill>
      </dgm:spPr>
      <dgm:t>
        <a:bodyPr/>
        <a:lstStyle/>
        <a:p>
          <a:pPr rtl="1"/>
          <a:r>
            <a:rPr lang="en-US" b="1" dirty="0" smtClean="0"/>
            <a:t>Mini plant for LNG Recovery</a:t>
          </a:r>
          <a:endParaRPr lang="ar-EG" b="1" dirty="0"/>
        </a:p>
      </dgm:t>
    </dgm:pt>
    <dgm:pt modelId="{47316DF9-23FD-46C0-B1E5-8478E925C2BC}" type="parTrans" cxnId="{99B4DDF8-C1CB-4B03-9F84-7DA1B51CDD72}">
      <dgm:prSet/>
      <dgm:spPr/>
      <dgm:t>
        <a:bodyPr/>
        <a:lstStyle/>
        <a:p>
          <a:pPr rtl="1"/>
          <a:endParaRPr lang="ar-EG"/>
        </a:p>
      </dgm:t>
    </dgm:pt>
    <dgm:pt modelId="{F53F3528-36A3-4FFA-A926-EBDDDF98D1DF}" type="sibTrans" cxnId="{99B4DDF8-C1CB-4B03-9F84-7DA1B51CDD72}">
      <dgm:prSet/>
      <dgm:spPr/>
      <dgm:t>
        <a:bodyPr/>
        <a:lstStyle/>
        <a:p>
          <a:pPr rtl="1"/>
          <a:endParaRPr lang="ar-EG"/>
        </a:p>
      </dgm:t>
    </dgm:pt>
    <dgm:pt modelId="{F6E5C7C2-51A8-4175-9A24-E1599E267558}">
      <dgm:prSet phldrT="[Text]" custT="1"/>
      <dgm:spPr>
        <a:solidFill>
          <a:srgbClr val="FFFF99">
            <a:alpha val="90000"/>
          </a:srgbClr>
        </a:solidFill>
      </dgm:spPr>
      <dgm:t>
        <a:bodyPr/>
        <a:lstStyle/>
        <a:p>
          <a:pPr rtl="1"/>
          <a:r>
            <a:rPr lang="en-US" sz="1600" b="1" dirty="0" smtClean="0"/>
            <a:t>LNG </a:t>
          </a:r>
        </a:p>
        <a:p>
          <a:pPr rtl="1"/>
          <a:r>
            <a:rPr lang="en-US" sz="1600" b="1" dirty="0" smtClean="0"/>
            <a:t>Hub </a:t>
          </a:r>
        </a:p>
        <a:p>
          <a:pPr rtl="1"/>
          <a:r>
            <a:rPr lang="en-US" sz="1600" b="1" dirty="0" smtClean="0"/>
            <a:t>in Egypt</a:t>
          </a:r>
          <a:endParaRPr lang="ar-EG" sz="1600" b="1" dirty="0"/>
        </a:p>
      </dgm:t>
    </dgm:pt>
    <dgm:pt modelId="{4677C1D2-4770-4418-ACF4-87EFFC3762E3}" type="parTrans" cxnId="{56746A43-C9CC-49FB-BC1A-073436488B72}">
      <dgm:prSet/>
      <dgm:spPr/>
      <dgm:t>
        <a:bodyPr/>
        <a:lstStyle/>
        <a:p>
          <a:pPr rtl="1"/>
          <a:endParaRPr lang="ar-EG"/>
        </a:p>
      </dgm:t>
    </dgm:pt>
    <dgm:pt modelId="{0E12DBDB-7D67-4EF2-806A-22119693E23A}" type="sibTrans" cxnId="{56746A43-C9CC-49FB-BC1A-073436488B72}">
      <dgm:prSet/>
      <dgm:spPr/>
      <dgm:t>
        <a:bodyPr/>
        <a:lstStyle/>
        <a:p>
          <a:pPr rtl="1"/>
          <a:endParaRPr lang="ar-EG"/>
        </a:p>
      </dgm:t>
    </dgm:pt>
    <dgm:pt modelId="{4CAB2A27-655C-47B3-AC8B-CA316569E00F}">
      <dgm:prSet phldrT="[Text]" custT="1"/>
      <dgm:spPr>
        <a:solidFill>
          <a:srgbClr val="ADFF5B">
            <a:alpha val="90000"/>
          </a:srgbClr>
        </a:solidFill>
      </dgm:spPr>
      <dgm:t>
        <a:bodyPr/>
        <a:lstStyle/>
        <a:p>
          <a:pPr rtl="1"/>
          <a:r>
            <a:rPr lang="en-US" sz="2400" b="1" dirty="0" smtClean="0">
              <a:solidFill>
                <a:srgbClr val="002060"/>
              </a:solidFill>
            </a:rPr>
            <a:t>Renewable Energy</a:t>
          </a:r>
          <a:endParaRPr lang="ar-EG" sz="2400" b="1" dirty="0">
            <a:solidFill>
              <a:srgbClr val="002060"/>
            </a:solidFill>
          </a:endParaRPr>
        </a:p>
      </dgm:t>
    </dgm:pt>
    <dgm:pt modelId="{A279E66B-EB35-43DF-821C-7D5709151B2A}" type="parTrans" cxnId="{52338B48-62FA-47AE-958C-F93FB72E108B}">
      <dgm:prSet/>
      <dgm:spPr/>
      <dgm:t>
        <a:bodyPr/>
        <a:lstStyle/>
        <a:p>
          <a:pPr rtl="1"/>
          <a:endParaRPr lang="ar-EG"/>
        </a:p>
      </dgm:t>
    </dgm:pt>
    <dgm:pt modelId="{866AAA0B-50A3-47D5-BD55-4021D86AB77C}" type="sibTrans" cxnId="{52338B48-62FA-47AE-958C-F93FB72E108B}">
      <dgm:prSet/>
      <dgm:spPr/>
      <dgm:t>
        <a:bodyPr/>
        <a:lstStyle/>
        <a:p>
          <a:pPr rtl="1"/>
          <a:endParaRPr lang="ar-EG"/>
        </a:p>
      </dgm:t>
    </dgm:pt>
    <dgm:pt modelId="{8C2D87C5-B92A-4A4D-A5BF-3133B4D7DC5B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endParaRPr lang="en-US" sz="1400" b="1" dirty="0" smtClean="0">
            <a:latin typeface="+mn-lt"/>
          </a:endParaRPr>
        </a:p>
        <a:p>
          <a:pPr rtl="1"/>
          <a:r>
            <a:rPr lang="en-US" sz="1400" b="1" dirty="0" smtClean="0">
              <a:latin typeface="+mn-lt"/>
            </a:rPr>
            <a:t>Solar Energy </a:t>
          </a:r>
        </a:p>
        <a:p>
          <a:pPr rtl="1"/>
          <a:r>
            <a:rPr lang="en-US" sz="1400" b="1" dirty="0" smtClean="0">
              <a:latin typeface="+mn-lt"/>
            </a:rPr>
            <a:t>Power-to-Gas</a:t>
          </a:r>
          <a:endParaRPr lang="ar-EG" sz="1400" b="1" dirty="0" smtClean="0">
            <a:latin typeface="+mn-lt"/>
          </a:endParaRPr>
        </a:p>
        <a:p>
          <a:pPr rtl="1"/>
          <a:endParaRPr lang="ar-EG" sz="1400" b="1" dirty="0">
            <a:latin typeface="+mn-lt"/>
          </a:endParaRPr>
        </a:p>
      </dgm:t>
    </dgm:pt>
    <dgm:pt modelId="{87C6D0A9-3818-4F36-BD77-376F917D758B}" type="parTrans" cxnId="{DDA608B8-6953-4C33-9DCA-8C08A1BDA8E6}">
      <dgm:prSet/>
      <dgm:spPr/>
      <dgm:t>
        <a:bodyPr/>
        <a:lstStyle/>
        <a:p>
          <a:pPr rtl="1"/>
          <a:endParaRPr lang="ar-EG"/>
        </a:p>
      </dgm:t>
    </dgm:pt>
    <dgm:pt modelId="{EFF80E64-5F8F-4F3E-812F-72B818216FAC}" type="sibTrans" cxnId="{DDA608B8-6953-4C33-9DCA-8C08A1BDA8E6}">
      <dgm:prSet/>
      <dgm:spPr/>
      <dgm:t>
        <a:bodyPr/>
        <a:lstStyle/>
        <a:p>
          <a:pPr rtl="1"/>
          <a:endParaRPr lang="ar-EG"/>
        </a:p>
      </dgm:t>
    </dgm:pt>
    <dgm:pt modelId="{84536727-B179-423F-9FE5-416EBB3BA7C4}">
      <dgm:prSet phldrT="[Text]" custT="1"/>
      <dgm:spPr>
        <a:solidFill>
          <a:srgbClr val="FFFF99">
            <a:alpha val="90000"/>
          </a:srgbClr>
        </a:solidFill>
      </dgm:spPr>
      <dgm:t>
        <a:bodyPr/>
        <a:lstStyle/>
        <a:p>
          <a:pPr rtl="1"/>
          <a:r>
            <a:rPr lang="en-US" sz="1600" b="1" dirty="0" smtClean="0"/>
            <a:t>Improved Refining Efficiency</a:t>
          </a:r>
          <a:endParaRPr lang="ar-EG" sz="1600" b="1" dirty="0"/>
        </a:p>
      </dgm:t>
    </dgm:pt>
    <dgm:pt modelId="{3C4DDA66-5D50-4266-ADA6-448DB3DD8AB4}" type="parTrans" cxnId="{C4AE4DDF-4A59-4670-983C-FD49F1B443FE}">
      <dgm:prSet/>
      <dgm:spPr/>
      <dgm:t>
        <a:bodyPr/>
        <a:lstStyle/>
        <a:p>
          <a:pPr rtl="1"/>
          <a:endParaRPr lang="ar-EG"/>
        </a:p>
      </dgm:t>
    </dgm:pt>
    <dgm:pt modelId="{DF82C007-18FE-4F8E-989F-4049762296FF}" type="sibTrans" cxnId="{C4AE4DDF-4A59-4670-983C-FD49F1B443FE}">
      <dgm:prSet/>
      <dgm:spPr/>
      <dgm:t>
        <a:bodyPr/>
        <a:lstStyle/>
        <a:p>
          <a:pPr rtl="1"/>
          <a:endParaRPr lang="ar-EG"/>
        </a:p>
      </dgm:t>
    </dgm:pt>
    <dgm:pt modelId="{F3273466-E045-4FC7-992A-BD735DA50100}">
      <dgm:prSet phldrT="[Text]" custT="1"/>
      <dgm:spPr>
        <a:solidFill>
          <a:srgbClr val="FFFF99">
            <a:alpha val="90000"/>
          </a:srgbClr>
        </a:solidFill>
      </dgm:spPr>
      <dgm:t>
        <a:bodyPr/>
        <a:lstStyle/>
        <a:p>
          <a:pPr rtl="1"/>
          <a:r>
            <a:rPr lang="en-US" sz="1600" b="1" dirty="0" smtClean="0"/>
            <a:t>Drag Reducing Agents</a:t>
          </a:r>
          <a:endParaRPr lang="ar-EG" sz="1600" b="1" dirty="0"/>
        </a:p>
      </dgm:t>
    </dgm:pt>
    <dgm:pt modelId="{84B8F127-8772-40E9-B863-4C9736135C4A}" type="parTrans" cxnId="{725158BF-A1AC-4E7B-87A0-DBB14D3F72C3}">
      <dgm:prSet/>
      <dgm:spPr/>
      <dgm:t>
        <a:bodyPr/>
        <a:lstStyle/>
        <a:p>
          <a:pPr rtl="1"/>
          <a:endParaRPr lang="ar-EG"/>
        </a:p>
      </dgm:t>
    </dgm:pt>
    <dgm:pt modelId="{87D2481F-AC68-4485-B5C6-5C3DA25994BE}" type="sibTrans" cxnId="{725158BF-A1AC-4E7B-87A0-DBB14D3F72C3}">
      <dgm:prSet/>
      <dgm:spPr/>
      <dgm:t>
        <a:bodyPr/>
        <a:lstStyle/>
        <a:p>
          <a:pPr rtl="1"/>
          <a:endParaRPr lang="ar-EG"/>
        </a:p>
      </dgm:t>
    </dgm:pt>
    <dgm:pt modelId="{B4BC444F-9C0E-46F1-B1BE-81CAB69B0279}">
      <dgm:prSet phldrT="[Text]" custT="1"/>
      <dgm:spPr>
        <a:solidFill>
          <a:srgbClr val="FFFF5D">
            <a:alpha val="90000"/>
          </a:srgbClr>
        </a:solidFill>
      </dgm:spPr>
      <dgm:t>
        <a:bodyPr/>
        <a:lstStyle/>
        <a:p>
          <a:pPr rtl="1"/>
          <a:r>
            <a:rPr lang="en-US" sz="2400" b="1" dirty="0" smtClean="0">
              <a:solidFill>
                <a:srgbClr val="002060"/>
              </a:solidFill>
            </a:rPr>
            <a:t>Energy Conservation</a:t>
          </a:r>
          <a:endParaRPr lang="ar-EG" sz="2400" b="1" dirty="0">
            <a:solidFill>
              <a:srgbClr val="002060"/>
            </a:solidFill>
          </a:endParaRPr>
        </a:p>
      </dgm:t>
    </dgm:pt>
    <dgm:pt modelId="{18FF40CC-9831-4C29-83E9-D17F3FB765B4}" type="parTrans" cxnId="{BED7AD48-990C-433C-99E2-D8C6DC0C2502}">
      <dgm:prSet/>
      <dgm:spPr/>
      <dgm:t>
        <a:bodyPr/>
        <a:lstStyle/>
        <a:p>
          <a:pPr rtl="1"/>
          <a:endParaRPr lang="ar-EG"/>
        </a:p>
      </dgm:t>
    </dgm:pt>
    <dgm:pt modelId="{C7192040-A506-4CE5-8E7D-4D5884948F19}" type="sibTrans" cxnId="{BED7AD48-990C-433C-99E2-D8C6DC0C2502}">
      <dgm:prSet/>
      <dgm:spPr/>
      <dgm:t>
        <a:bodyPr/>
        <a:lstStyle/>
        <a:p>
          <a:pPr rtl="1"/>
          <a:endParaRPr lang="ar-EG"/>
        </a:p>
      </dgm:t>
    </dgm:pt>
    <dgm:pt modelId="{691D3187-E4A3-4944-ABB6-E1A0918AE665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rtl="1"/>
          <a:r>
            <a:rPr lang="en-US" sz="1400" b="1" dirty="0" smtClean="0"/>
            <a:t>Terms </a:t>
          </a:r>
        </a:p>
        <a:p>
          <a:pPr rtl="1"/>
          <a:r>
            <a:rPr lang="en-US" sz="1200" b="1" dirty="0" smtClean="0"/>
            <a:t>&amp; </a:t>
          </a:r>
        </a:p>
        <a:p>
          <a:pPr rtl="1"/>
          <a:r>
            <a:rPr lang="en-US" sz="1200" b="1" dirty="0" smtClean="0"/>
            <a:t>C</a:t>
          </a:r>
          <a:r>
            <a:rPr lang="en-US" sz="1400" b="1" dirty="0" smtClean="0"/>
            <a:t>onditions</a:t>
          </a:r>
          <a:r>
            <a:rPr lang="en-US" sz="1200" b="1" dirty="0" smtClean="0"/>
            <a:t> of</a:t>
          </a:r>
        </a:p>
        <a:p>
          <a:pPr rtl="1"/>
          <a:r>
            <a:rPr lang="en-US" sz="1200" b="1" dirty="0" smtClean="0"/>
            <a:t> </a:t>
          </a:r>
          <a:r>
            <a:rPr lang="en-US" sz="1400" b="1" dirty="0" smtClean="0"/>
            <a:t>Contracts</a:t>
          </a:r>
          <a:endParaRPr lang="ar-EG" sz="1200" b="1" dirty="0"/>
        </a:p>
      </dgm:t>
    </dgm:pt>
    <dgm:pt modelId="{4F8B4A1C-1423-4991-987F-9C7ADCBFAEEF}" type="parTrans" cxnId="{BF809F4C-296F-4AB2-BF0C-F2B327264D20}">
      <dgm:prSet/>
      <dgm:spPr/>
      <dgm:t>
        <a:bodyPr/>
        <a:lstStyle/>
        <a:p>
          <a:pPr rtl="1"/>
          <a:endParaRPr lang="ar-EG"/>
        </a:p>
      </dgm:t>
    </dgm:pt>
    <dgm:pt modelId="{6E6F0863-50D6-4A99-8B2B-9FE002B608CA}" type="sibTrans" cxnId="{BF809F4C-296F-4AB2-BF0C-F2B327264D20}">
      <dgm:prSet/>
      <dgm:spPr/>
      <dgm:t>
        <a:bodyPr/>
        <a:lstStyle/>
        <a:p>
          <a:pPr rtl="1"/>
          <a:endParaRPr lang="ar-EG"/>
        </a:p>
      </dgm:t>
    </dgm:pt>
    <dgm:pt modelId="{BD782006-70A6-404D-9DFC-E4F66F527F58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rtl="1"/>
          <a:r>
            <a:rPr lang="en-US" sz="1400" b="1" dirty="0" smtClean="0">
              <a:latin typeface="+mj-lt"/>
            </a:rPr>
            <a:t>Unconventional EOR (Seismic Waves)</a:t>
          </a:r>
          <a:r>
            <a:rPr lang="en-US" sz="1200" b="1" dirty="0" smtClean="0">
              <a:latin typeface="+mj-lt"/>
            </a:rPr>
            <a:t> </a:t>
          </a:r>
          <a:endParaRPr lang="ar-EG" sz="1200" dirty="0"/>
        </a:p>
      </dgm:t>
    </dgm:pt>
    <dgm:pt modelId="{7E0C072D-A254-4A4A-9405-6D2DFD980268}" type="parTrans" cxnId="{5352E973-C20A-49BD-B510-73820425D0A4}">
      <dgm:prSet/>
      <dgm:spPr/>
      <dgm:t>
        <a:bodyPr/>
        <a:lstStyle/>
        <a:p>
          <a:pPr rtl="1"/>
          <a:endParaRPr lang="ar-EG"/>
        </a:p>
      </dgm:t>
    </dgm:pt>
    <dgm:pt modelId="{52D1DCD7-20C8-44EB-946E-B54AB795724E}" type="sibTrans" cxnId="{5352E973-C20A-49BD-B510-73820425D0A4}">
      <dgm:prSet/>
      <dgm:spPr/>
      <dgm:t>
        <a:bodyPr/>
        <a:lstStyle/>
        <a:p>
          <a:pPr rtl="1"/>
          <a:endParaRPr lang="ar-EG"/>
        </a:p>
      </dgm:t>
    </dgm:pt>
    <dgm:pt modelId="{1C3BCC7A-118C-42DA-9D98-967EB97139E7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sz="1600" b="1" dirty="0" smtClean="0">
              <a:latin typeface="+mj-lt"/>
              <a:ea typeface="Calibri"/>
              <a:cs typeface="Arial"/>
            </a:rPr>
            <a:t>Oil    </a:t>
          </a:r>
        </a:p>
        <a:p>
          <a:pPr rtl="0"/>
          <a:r>
            <a:rPr lang="en-US" sz="1600" b="1" dirty="0" smtClean="0">
              <a:latin typeface="+mj-lt"/>
              <a:ea typeface="Calibri"/>
              <a:cs typeface="Arial"/>
            </a:rPr>
            <a:t>Shale </a:t>
          </a:r>
        </a:p>
        <a:p>
          <a:pPr rtl="1"/>
          <a:endParaRPr lang="ar-EG" sz="1600" dirty="0"/>
        </a:p>
      </dgm:t>
    </dgm:pt>
    <dgm:pt modelId="{C1537712-FB78-41E2-BAD9-599C31BD9834}" type="parTrans" cxnId="{278A8BB8-43BE-4A20-AAE4-CE1406A4547D}">
      <dgm:prSet/>
      <dgm:spPr/>
      <dgm:t>
        <a:bodyPr/>
        <a:lstStyle/>
        <a:p>
          <a:pPr rtl="1"/>
          <a:endParaRPr lang="ar-EG"/>
        </a:p>
      </dgm:t>
    </dgm:pt>
    <dgm:pt modelId="{847C7BCE-90E8-415D-9F66-35F2C81451CB}" type="sibTrans" cxnId="{278A8BB8-43BE-4A20-AAE4-CE1406A4547D}">
      <dgm:prSet/>
      <dgm:spPr/>
      <dgm:t>
        <a:bodyPr/>
        <a:lstStyle/>
        <a:p>
          <a:pPr rtl="1"/>
          <a:endParaRPr lang="ar-EG"/>
        </a:p>
      </dgm:t>
    </dgm:pt>
    <dgm:pt modelId="{2C3D53F3-7C12-470F-A026-645BAD7891D4}">
      <dgm:prSet phldrT="[Text]" custT="1"/>
      <dgm:spPr>
        <a:solidFill>
          <a:schemeClr val="accent6">
            <a:lumMod val="20000"/>
            <a:lumOff val="80000"/>
            <a:alpha val="89804"/>
          </a:schemeClr>
        </a:solidFill>
      </dgm:spPr>
      <dgm:t>
        <a:bodyPr/>
        <a:lstStyle/>
        <a:p>
          <a:pPr rtl="0"/>
          <a:r>
            <a:rPr lang="en-US" sz="1400" b="1" dirty="0" smtClean="0">
              <a:latin typeface="+mn-lt"/>
              <a:ea typeface="Calibri"/>
              <a:cs typeface="Arial"/>
            </a:rPr>
            <a:t>Gas Shale  &amp;          </a:t>
          </a:r>
        </a:p>
        <a:p>
          <a:pPr rtl="0"/>
          <a:r>
            <a:rPr lang="en-US" sz="1400" b="1" dirty="0" smtClean="0">
              <a:latin typeface="+mn-lt"/>
              <a:ea typeface="Calibri"/>
              <a:cs typeface="Arial"/>
            </a:rPr>
            <a:t>Tight Gas </a:t>
          </a:r>
        </a:p>
        <a:p>
          <a:pPr rtl="0"/>
          <a:r>
            <a:rPr lang="en-US" sz="1400" b="1" dirty="0" smtClean="0">
              <a:latin typeface="+mn-lt"/>
              <a:ea typeface="Calibri"/>
              <a:cs typeface="Arial"/>
            </a:rPr>
            <a:t>Reservoir</a:t>
          </a:r>
          <a:endParaRPr lang="ar-EG" sz="1400" dirty="0"/>
        </a:p>
      </dgm:t>
    </dgm:pt>
    <dgm:pt modelId="{E59C4B65-BB5D-4138-9CB9-2AB0DD3AB3E4}" type="parTrans" cxnId="{71D439F6-8949-4ED6-BA1A-243761AAEE4B}">
      <dgm:prSet/>
      <dgm:spPr/>
      <dgm:t>
        <a:bodyPr/>
        <a:lstStyle/>
        <a:p>
          <a:pPr rtl="1"/>
          <a:endParaRPr lang="ar-EG"/>
        </a:p>
      </dgm:t>
    </dgm:pt>
    <dgm:pt modelId="{B413A5BA-5C2E-4C92-932C-48A314B8F1F7}" type="sibTrans" cxnId="{71D439F6-8949-4ED6-BA1A-243761AAEE4B}">
      <dgm:prSet/>
      <dgm:spPr/>
      <dgm:t>
        <a:bodyPr/>
        <a:lstStyle/>
        <a:p>
          <a:pPr rtl="1"/>
          <a:endParaRPr lang="ar-EG"/>
        </a:p>
      </dgm:t>
    </dgm:pt>
    <dgm:pt modelId="{E8DFB0D3-9AD0-4D77-84AB-DD1A7C30F050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ar-EG" sz="1400" b="1" dirty="0" smtClean="0"/>
            <a:t>-</a:t>
          </a:r>
          <a:r>
            <a:rPr lang="en-US" sz="1400" b="1" dirty="0" smtClean="0"/>
            <a:t>Geo</a:t>
          </a:r>
        </a:p>
        <a:p>
          <a:pPr rtl="1"/>
          <a:r>
            <a:rPr lang="en-US" sz="1400" b="1" dirty="0" smtClean="0"/>
            <a:t>Thermal</a:t>
          </a:r>
        </a:p>
        <a:p>
          <a:pPr rtl="1"/>
          <a:r>
            <a:rPr lang="en-US" sz="1400" b="1" dirty="0" smtClean="0"/>
            <a:t> Energy</a:t>
          </a:r>
          <a:endParaRPr lang="ar-EG" sz="1400" b="1" dirty="0"/>
        </a:p>
      </dgm:t>
    </dgm:pt>
    <dgm:pt modelId="{9260DE3A-A805-4AD9-8EBA-7941E2F08AF8}" type="parTrans" cxnId="{F075528B-0041-4FAF-A470-510BA2DDD7AF}">
      <dgm:prSet/>
      <dgm:spPr/>
      <dgm:t>
        <a:bodyPr/>
        <a:lstStyle/>
        <a:p>
          <a:pPr rtl="1"/>
          <a:endParaRPr lang="ar-EG"/>
        </a:p>
      </dgm:t>
    </dgm:pt>
    <dgm:pt modelId="{D645A702-D52E-4D36-B35A-1EA62BB8E4FB}" type="sibTrans" cxnId="{F075528B-0041-4FAF-A470-510BA2DDD7AF}">
      <dgm:prSet/>
      <dgm:spPr/>
      <dgm:t>
        <a:bodyPr/>
        <a:lstStyle/>
        <a:p>
          <a:pPr rtl="1"/>
          <a:endParaRPr lang="ar-EG"/>
        </a:p>
      </dgm:t>
    </dgm:pt>
    <dgm:pt modelId="{441AA323-19F9-4170-A853-777832736D8E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sz="1600" b="1" dirty="0" smtClean="0"/>
            <a:t>Bio-</a:t>
          </a:r>
        </a:p>
        <a:p>
          <a:pPr rtl="0"/>
          <a:r>
            <a:rPr lang="en-US" sz="1600" b="1" dirty="0" smtClean="0"/>
            <a:t>fuels</a:t>
          </a:r>
          <a:endParaRPr lang="ar-EG" sz="1600" b="1" dirty="0"/>
        </a:p>
      </dgm:t>
    </dgm:pt>
    <dgm:pt modelId="{D84D1ABF-AAD0-4D02-979F-7F57436808E0}" type="parTrans" cxnId="{07968D45-BE4D-4E07-B4B6-A7F97CC83E1E}">
      <dgm:prSet/>
      <dgm:spPr/>
      <dgm:t>
        <a:bodyPr/>
        <a:lstStyle/>
        <a:p>
          <a:pPr rtl="1"/>
          <a:endParaRPr lang="ar-EG"/>
        </a:p>
      </dgm:t>
    </dgm:pt>
    <dgm:pt modelId="{E66EA3F2-33A3-4CA3-BFE8-278A65BC998E}" type="sibTrans" cxnId="{07968D45-BE4D-4E07-B4B6-A7F97CC83E1E}">
      <dgm:prSet/>
      <dgm:spPr/>
      <dgm:t>
        <a:bodyPr/>
        <a:lstStyle/>
        <a:p>
          <a:pPr rtl="1"/>
          <a:endParaRPr lang="ar-EG"/>
        </a:p>
      </dgm:t>
    </dgm:pt>
    <dgm:pt modelId="{F6119B45-0852-47FA-AB55-E2B06440CEE9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 vert="horz"/>
        <a:lstStyle/>
        <a:p>
          <a:pPr rtl="1"/>
          <a:r>
            <a:rPr lang="en-US" sz="2000" b="1" dirty="0" smtClean="0">
              <a:latin typeface="+mj-lt"/>
            </a:rPr>
            <a:t>EOR</a:t>
          </a:r>
          <a:endParaRPr lang="ar-EG" sz="2000" dirty="0"/>
        </a:p>
      </dgm:t>
    </dgm:pt>
    <dgm:pt modelId="{F0CF90C3-B24C-4C45-A772-FBA07A14F3BD}" type="sibTrans" cxnId="{C1D06CE5-5C11-4C09-913B-843D1CE787AE}">
      <dgm:prSet/>
      <dgm:spPr/>
      <dgm:t>
        <a:bodyPr/>
        <a:lstStyle/>
        <a:p>
          <a:pPr rtl="1"/>
          <a:endParaRPr lang="ar-EG"/>
        </a:p>
      </dgm:t>
    </dgm:pt>
    <dgm:pt modelId="{07334800-3FD1-49E1-9427-74AF69BC273C}" type="parTrans" cxnId="{C1D06CE5-5C11-4C09-913B-843D1CE787AE}">
      <dgm:prSet/>
      <dgm:spPr/>
      <dgm:t>
        <a:bodyPr/>
        <a:lstStyle/>
        <a:p>
          <a:pPr rtl="1"/>
          <a:endParaRPr lang="ar-EG"/>
        </a:p>
      </dgm:t>
    </dgm:pt>
    <dgm:pt modelId="{B6B72C34-F292-48C6-88ED-04EF8D17C599}" type="pres">
      <dgm:prSet presAssocID="{D20B71CE-4155-4256-A5B8-8E197DA74C5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852723E-3D4C-47D1-9534-57BE2EEF1F11}" type="pres">
      <dgm:prSet presAssocID="{9CC2657C-DDF8-484C-9845-D8C31DD8EA01}" presName="hierRoot1" presStyleCnt="0"/>
      <dgm:spPr/>
    </dgm:pt>
    <dgm:pt modelId="{B0E98D59-75C3-4FA7-80E8-4AC004BBA398}" type="pres">
      <dgm:prSet presAssocID="{9CC2657C-DDF8-484C-9845-D8C31DD8EA01}" presName="composite" presStyleCnt="0"/>
      <dgm:spPr/>
    </dgm:pt>
    <dgm:pt modelId="{7870043D-00AD-4663-B550-465489B8F4AA}" type="pres">
      <dgm:prSet presAssocID="{9CC2657C-DDF8-484C-9845-D8C31DD8EA01}" presName="background" presStyleLbl="node0" presStyleIdx="0" presStyleCnt="1"/>
      <dgm:spPr/>
    </dgm:pt>
    <dgm:pt modelId="{0373F4B2-FF0C-4679-8538-FF54625CE0FA}" type="pres">
      <dgm:prSet presAssocID="{9CC2657C-DDF8-484C-9845-D8C31DD8EA01}" presName="text" presStyleLbl="fgAcc0" presStyleIdx="0" presStyleCnt="1" custScaleX="1104509" custScaleY="303694" custLinFactNeighborX="7196" custLinFactNeighborY="-95166">
        <dgm:presLayoutVars>
          <dgm:chPref val="3"/>
        </dgm:presLayoutVars>
      </dgm:prSet>
      <dgm:spPr/>
    </dgm:pt>
    <dgm:pt modelId="{E7505578-9A22-4820-85AD-1BFFE6AD8B82}" type="pres">
      <dgm:prSet presAssocID="{9CC2657C-DDF8-484C-9845-D8C31DD8EA01}" presName="hierChild2" presStyleCnt="0"/>
      <dgm:spPr/>
    </dgm:pt>
    <dgm:pt modelId="{2FA6DF7A-244B-4FCD-94CF-33337022C2ED}" type="pres">
      <dgm:prSet presAssocID="{DD0E5689-9A27-4423-B1F1-E3906F2C1E4B}" presName="Name10" presStyleLbl="parChTrans1D2" presStyleIdx="0" presStyleCnt="3"/>
      <dgm:spPr/>
    </dgm:pt>
    <dgm:pt modelId="{00279E01-B03F-42DE-BB9D-766F834DA8E2}" type="pres">
      <dgm:prSet presAssocID="{45D9A455-1621-49D5-891B-5DFE144BC582}" presName="hierRoot2" presStyleCnt="0"/>
      <dgm:spPr/>
    </dgm:pt>
    <dgm:pt modelId="{82FCF093-43F6-484A-BB56-0189996EEDA9}" type="pres">
      <dgm:prSet presAssocID="{45D9A455-1621-49D5-891B-5DFE144BC582}" presName="composite2" presStyleCnt="0"/>
      <dgm:spPr/>
    </dgm:pt>
    <dgm:pt modelId="{12FF9AD1-BD25-4F1A-85A0-AEE1DA5F86CC}" type="pres">
      <dgm:prSet presAssocID="{45D9A455-1621-49D5-891B-5DFE144BC582}" presName="background2" presStyleLbl="node2" presStyleIdx="0" presStyleCnt="3"/>
      <dgm:spPr/>
    </dgm:pt>
    <dgm:pt modelId="{BF7D26EE-3E18-4B31-A426-FF1004EE7F93}" type="pres">
      <dgm:prSet presAssocID="{45D9A455-1621-49D5-891B-5DFE144BC582}" presName="text2" presStyleLbl="fgAcc2" presStyleIdx="0" presStyleCnt="3" custScaleX="686098" custScaleY="295665" custLinFactX="15134" custLinFactNeighborX="100000" custLinFactNeighborY="-6844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9BF0ED86-C0A8-42C0-9E44-F863D3F2AB35}" type="pres">
      <dgm:prSet presAssocID="{45D9A455-1621-49D5-891B-5DFE144BC582}" presName="hierChild3" presStyleCnt="0"/>
      <dgm:spPr/>
    </dgm:pt>
    <dgm:pt modelId="{DB04A5BB-CF8D-4B16-889F-81C4545D8760}" type="pres">
      <dgm:prSet presAssocID="{07334800-3FD1-49E1-9427-74AF69BC273C}" presName="Name17" presStyleLbl="parChTrans1D3" presStyleIdx="0" presStyleCnt="12"/>
      <dgm:spPr/>
    </dgm:pt>
    <dgm:pt modelId="{05682562-E998-4690-B21B-ED44E4CD976D}" type="pres">
      <dgm:prSet presAssocID="{F6119B45-0852-47FA-AB55-E2B06440CEE9}" presName="hierRoot3" presStyleCnt="0"/>
      <dgm:spPr/>
    </dgm:pt>
    <dgm:pt modelId="{5B47F351-A0FC-4426-9AF0-938B21942D12}" type="pres">
      <dgm:prSet presAssocID="{F6119B45-0852-47FA-AB55-E2B06440CEE9}" presName="composite3" presStyleCnt="0"/>
      <dgm:spPr/>
    </dgm:pt>
    <dgm:pt modelId="{F43C07C8-B957-4CD3-BCBA-2CAC7E8B7EA8}" type="pres">
      <dgm:prSet presAssocID="{F6119B45-0852-47FA-AB55-E2B06440CEE9}" presName="background3" presStyleLbl="node3" presStyleIdx="0" presStyleCnt="12"/>
      <dgm:spPr/>
    </dgm:pt>
    <dgm:pt modelId="{D8426646-6718-4D82-86B9-DDC5110AB5D8}" type="pres">
      <dgm:prSet presAssocID="{F6119B45-0852-47FA-AB55-E2B06440CEE9}" presName="text3" presStyleLbl="fgAcc3" presStyleIdx="0" presStyleCnt="12" custScaleX="209844" custScaleY="487390" custLinFactNeighborX="38175" custLinFactNeighborY="54606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582BE6CC-2A78-4043-8470-78E4E4881ABC}" type="pres">
      <dgm:prSet presAssocID="{F6119B45-0852-47FA-AB55-E2B06440CEE9}" presName="hierChild4" presStyleCnt="0"/>
      <dgm:spPr/>
    </dgm:pt>
    <dgm:pt modelId="{5CAFF741-E07A-4C63-9149-FA0471644865}" type="pres">
      <dgm:prSet presAssocID="{7E0C072D-A254-4A4A-9405-6D2DFD980268}" presName="Name17" presStyleLbl="parChTrans1D3" presStyleIdx="1" presStyleCnt="12"/>
      <dgm:spPr/>
    </dgm:pt>
    <dgm:pt modelId="{97801E03-32BA-439E-9532-651A11AB74E4}" type="pres">
      <dgm:prSet presAssocID="{BD782006-70A6-404D-9DFC-E4F66F527F58}" presName="hierRoot3" presStyleCnt="0"/>
      <dgm:spPr/>
    </dgm:pt>
    <dgm:pt modelId="{D06E36F7-71B7-4C93-9C6A-546EE6DD6300}" type="pres">
      <dgm:prSet presAssocID="{BD782006-70A6-404D-9DFC-E4F66F527F58}" presName="composite3" presStyleCnt="0"/>
      <dgm:spPr/>
    </dgm:pt>
    <dgm:pt modelId="{31C67F76-6F37-49F1-992C-0DAA1F48E289}" type="pres">
      <dgm:prSet presAssocID="{BD782006-70A6-404D-9DFC-E4F66F527F58}" presName="background3" presStyleLbl="node3" presStyleIdx="1" presStyleCnt="12"/>
      <dgm:spPr/>
    </dgm:pt>
    <dgm:pt modelId="{0F3ED9C5-E904-434D-A56E-D13559DF7934}" type="pres">
      <dgm:prSet presAssocID="{BD782006-70A6-404D-9DFC-E4F66F527F58}" presName="text3" presStyleLbl="fgAcc3" presStyleIdx="1" presStyleCnt="12" custScaleX="235126" custScaleY="495899" custLinFactNeighborX="76818" custLinFactNeighborY="61506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1A038C6C-14CC-44BF-8E8A-8F3B7C4C7CC0}" type="pres">
      <dgm:prSet presAssocID="{BD782006-70A6-404D-9DFC-E4F66F527F58}" presName="hierChild4" presStyleCnt="0"/>
      <dgm:spPr/>
    </dgm:pt>
    <dgm:pt modelId="{A117440F-CE80-4D2C-A4BA-A4F945735277}" type="pres">
      <dgm:prSet presAssocID="{C1537712-FB78-41E2-BAD9-599C31BD9834}" presName="Name17" presStyleLbl="parChTrans1D3" presStyleIdx="2" presStyleCnt="12"/>
      <dgm:spPr/>
    </dgm:pt>
    <dgm:pt modelId="{88B6316A-F6C4-487D-8922-6FA3406D1242}" type="pres">
      <dgm:prSet presAssocID="{1C3BCC7A-118C-42DA-9D98-967EB97139E7}" presName="hierRoot3" presStyleCnt="0"/>
      <dgm:spPr/>
    </dgm:pt>
    <dgm:pt modelId="{6DDE91AB-26BF-46F0-8B70-6AFA45B8F39E}" type="pres">
      <dgm:prSet presAssocID="{1C3BCC7A-118C-42DA-9D98-967EB97139E7}" presName="composite3" presStyleCnt="0"/>
      <dgm:spPr/>
    </dgm:pt>
    <dgm:pt modelId="{863F9AB1-1F05-4461-A305-BE073445E164}" type="pres">
      <dgm:prSet presAssocID="{1C3BCC7A-118C-42DA-9D98-967EB97139E7}" presName="background3" presStyleLbl="node3" presStyleIdx="2" presStyleCnt="12"/>
      <dgm:spPr/>
    </dgm:pt>
    <dgm:pt modelId="{05A3E8F3-722D-4B75-8B6D-C4978927647E}" type="pres">
      <dgm:prSet presAssocID="{1C3BCC7A-118C-42DA-9D98-967EB97139E7}" presName="text3" presStyleLbl="fgAcc3" presStyleIdx="2" presStyleCnt="12" custScaleX="189210" custScaleY="521910" custLinFactX="15385" custLinFactNeighborX="100000" custLinFactNeighborY="63168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0EE8D8BE-3A0E-4F08-9E2B-64B7B056B66E}" type="pres">
      <dgm:prSet presAssocID="{1C3BCC7A-118C-42DA-9D98-967EB97139E7}" presName="hierChild4" presStyleCnt="0"/>
      <dgm:spPr/>
    </dgm:pt>
    <dgm:pt modelId="{61424302-7486-40B4-8E39-D587FE2912FE}" type="pres">
      <dgm:prSet presAssocID="{E59C4B65-BB5D-4138-9CB9-2AB0DD3AB3E4}" presName="Name17" presStyleLbl="parChTrans1D3" presStyleIdx="3" presStyleCnt="12"/>
      <dgm:spPr/>
    </dgm:pt>
    <dgm:pt modelId="{3A81A501-0EFC-4177-A2D0-F98DF7C5B0CB}" type="pres">
      <dgm:prSet presAssocID="{2C3D53F3-7C12-470F-A026-645BAD7891D4}" presName="hierRoot3" presStyleCnt="0"/>
      <dgm:spPr/>
    </dgm:pt>
    <dgm:pt modelId="{C557222F-72CA-40A0-8C1E-5EDD81346947}" type="pres">
      <dgm:prSet presAssocID="{2C3D53F3-7C12-470F-A026-645BAD7891D4}" presName="composite3" presStyleCnt="0"/>
      <dgm:spPr/>
    </dgm:pt>
    <dgm:pt modelId="{04E6136B-D549-48F5-B3A8-E9906E69E662}" type="pres">
      <dgm:prSet presAssocID="{2C3D53F3-7C12-470F-A026-645BAD7891D4}" presName="background3" presStyleLbl="node3" presStyleIdx="3" presStyleCnt="12"/>
      <dgm:spPr/>
    </dgm:pt>
    <dgm:pt modelId="{DCFDE2FE-C493-49B1-8170-0C7E8BFE4E98}" type="pres">
      <dgm:prSet presAssocID="{2C3D53F3-7C12-470F-A026-645BAD7891D4}" presName="text3" presStyleLbl="fgAcc3" presStyleIdx="3" presStyleCnt="12" custScaleX="245562" custScaleY="523059" custLinFactX="48291" custLinFactNeighborX="100000" custLinFactNeighborY="53951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95D7157F-7FB7-4E14-A5DE-4D43365D0426}" type="pres">
      <dgm:prSet presAssocID="{2C3D53F3-7C12-470F-A026-645BAD7891D4}" presName="hierChild4" presStyleCnt="0"/>
      <dgm:spPr/>
    </dgm:pt>
    <dgm:pt modelId="{7E132EFC-3F3D-4715-9879-7F284E5814C3}" type="pres">
      <dgm:prSet presAssocID="{4F8B4A1C-1423-4991-987F-9C7ADCBFAEEF}" presName="Name17" presStyleLbl="parChTrans1D3" presStyleIdx="4" presStyleCnt="12"/>
      <dgm:spPr/>
    </dgm:pt>
    <dgm:pt modelId="{16E9B0F5-A5FB-49F4-9A51-A892464A4CE3}" type="pres">
      <dgm:prSet presAssocID="{691D3187-E4A3-4944-ABB6-E1A0918AE665}" presName="hierRoot3" presStyleCnt="0"/>
      <dgm:spPr/>
    </dgm:pt>
    <dgm:pt modelId="{E3B95E4A-A5CB-4131-925D-D20830E38BE2}" type="pres">
      <dgm:prSet presAssocID="{691D3187-E4A3-4944-ABB6-E1A0918AE665}" presName="composite3" presStyleCnt="0"/>
      <dgm:spPr/>
    </dgm:pt>
    <dgm:pt modelId="{158D2065-71B3-4CD4-9F9B-7ABC89EFB11E}" type="pres">
      <dgm:prSet presAssocID="{691D3187-E4A3-4944-ABB6-E1A0918AE665}" presName="background3" presStyleLbl="node3" presStyleIdx="4" presStyleCnt="12"/>
      <dgm:spPr/>
    </dgm:pt>
    <dgm:pt modelId="{9DF9A7A5-E028-4D61-A5F4-EA4984292145}" type="pres">
      <dgm:prSet presAssocID="{691D3187-E4A3-4944-ABB6-E1A0918AE665}" presName="text3" presStyleLbl="fgAcc3" presStyleIdx="4" presStyleCnt="12" custScaleX="252637" custScaleY="508908" custLinFactX="87683" custLinFactNeighborX="100000" custLinFactNeighborY="63771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D5F8C93F-0C40-4894-9017-66AB9894C8D4}" type="pres">
      <dgm:prSet presAssocID="{691D3187-E4A3-4944-ABB6-E1A0918AE665}" presName="hierChild4" presStyleCnt="0"/>
      <dgm:spPr/>
    </dgm:pt>
    <dgm:pt modelId="{0A754A67-852F-4429-BC50-2F994079194C}" type="pres">
      <dgm:prSet presAssocID="{18FF40CC-9831-4C29-83E9-D17F3FB765B4}" presName="Name10" presStyleLbl="parChTrans1D2" presStyleIdx="1" presStyleCnt="3"/>
      <dgm:spPr/>
    </dgm:pt>
    <dgm:pt modelId="{2368481D-E215-41EB-8D98-C99B549639C3}" type="pres">
      <dgm:prSet presAssocID="{B4BC444F-9C0E-46F1-B1BE-81CAB69B0279}" presName="hierRoot2" presStyleCnt="0"/>
      <dgm:spPr/>
    </dgm:pt>
    <dgm:pt modelId="{7C9D10F9-2273-4526-B91A-34CA6BA72CC8}" type="pres">
      <dgm:prSet presAssocID="{B4BC444F-9C0E-46F1-B1BE-81CAB69B0279}" presName="composite2" presStyleCnt="0"/>
      <dgm:spPr/>
    </dgm:pt>
    <dgm:pt modelId="{0CCBC54B-FCBD-4090-8A57-F7C930B1FE32}" type="pres">
      <dgm:prSet presAssocID="{B4BC444F-9C0E-46F1-B1BE-81CAB69B0279}" presName="background2" presStyleLbl="node2" presStyleIdx="1" presStyleCnt="3"/>
      <dgm:spPr/>
    </dgm:pt>
    <dgm:pt modelId="{89D8D1C7-2A9E-4530-8999-E6AE78E63E07}" type="pres">
      <dgm:prSet presAssocID="{B4BC444F-9C0E-46F1-B1BE-81CAB69B0279}" presName="text2" presStyleLbl="fgAcc2" presStyleIdx="1" presStyleCnt="3" custScaleX="716770" custScaleY="319762" custLinFactNeighborX="-22298">
        <dgm:presLayoutVars>
          <dgm:chPref val="3"/>
        </dgm:presLayoutVars>
      </dgm:prSet>
      <dgm:spPr/>
    </dgm:pt>
    <dgm:pt modelId="{8A47921E-7F3A-42B3-A6F1-8F0617A4E24D}" type="pres">
      <dgm:prSet presAssocID="{B4BC444F-9C0E-46F1-B1BE-81CAB69B0279}" presName="hierChild3" presStyleCnt="0"/>
      <dgm:spPr/>
    </dgm:pt>
    <dgm:pt modelId="{C7B0EBD1-9CF8-4217-B29F-F6F22ABEA9FD}" type="pres">
      <dgm:prSet presAssocID="{47316DF9-23FD-46C0-B1E5-8478E925C2BC}" presName="Name17" presStyleLbl="parChTrans1D3" presStyleIdx="5" presStyleCnt="12"/>
      <dgm:spPr/>
    </dgm:pt>
    <dgm:pt modelId="{ECD14370-E1AD-4771-999C-5AF6E8E971CC}" type="pres">
      <dgm:prSet presAssocID="{A7C297FB-D7D4-46BE-9069-2A37810ECEFA}" presName="hierRoot3" presStyleCnt="0"/>
      <dgm:spPr/>
    </dgm:pt>
    <dgm:pt modelId="{011A4E30-4C3E-4A88-AD29-1DE751C9910C}" type="pres">
      <dgm:prSet presAssocID="{A7C297FB-D7D4-46BE-9069-2A37810ECEFA}" presName="composite3" presStyleCnt="0"/>
      <dgm:spPr/>
    </dgm:pt>
    <dgm:pt modelId="{9330FECB-C89F-4E1A-94B3-F18ED28F4DC8}" type="pres">
      <dgm:prSet presAssocID="{A7C297FB-D7D4-46BE-9069-2A37810ECEFA}" presName="background3" presStyleLbl="node3" presStyleIdx="5" presStyleCnt="12"/>
      <dgm:spPr/>
    </dgm:pt>
    <dgm:pt modelId="{A4A92948-78BC-49ED-BC9C-25AC4A8A9276}" type="pres">
      <dgm:prSet presAssocID="{A7C297FB-D7D4-46BE-9069-2A37810ECEFA}" presName="text3" presStyleLbl="fgAcc3" presStyleIdx="5" presStyleCnt="12" custScaleX="259234" custScaleY="379300" custLinFactX="-25195" custLinFactY="333979" custLinFactNeighborX="-100000" custLinFactNeighborY="400000">
        <dgm:presLayoutVars>
          <dgm:chPref val="3"/>
        </dgm:presLayoutVars>
      </dgm:prSet>
      <dgm:spPr/>
    </dgm:pt>
    <dgm:pt modelId="{E5640308-DAFC-4DBB-99DA-20664606F41C}" type="pres">
      <dgm:prSet presAssocID="{A7C297FB-D7D4-46BE-9069-2A37810ECEFA}" presName="hierChild4" presStyleCnt="0"/>
      <dgm:spPr/>
    </dgm:pt>
    <dgm:pt modelId="{5794EA6D-C45B-447E-B5B0-458E16E31486}" type="pres">
      <dgm:prSet presAssocID="{3C4DDA66-5D50-4266-ADA6-448DB3DD8AB4}" presName="Name17" presStyleLbl="parChTrans1D3" presStyleIdx="6" presStyleCnt="12"/>
      <dgm:spPr/>
    </dgm:pt>
    <dgm:pt modelId="{38EE12FB-BFD2-4AC9-89EB-D4E84ADE7BC6}" type="pres">
      <dgm:prSet presAssocID="{84536727-B179-423F-9FE5-416EBB3BA7C4}" presName="hierRoot3" presStyleCnt="0"/>
      <dgm:spPr/>
    </dgm:pt>
    <dgm:pt modelId="{F8AF6568-A8A6-46EF-9134-1ECE26DE68A6}" type="pres">
      <dgm:prSet presAssocID="{84536727-B179-423F-9FE5-416EBB3BA7C4}" presName="composite3" presStyleCnt="0"/>
      <dgm:spPr/>
    </dgm:pt>
    <dgm:pt modelId="{33A72458-1E11-4CE0-BD26-1EE78B7399F9}" type="pres">
      <dgm:prSet presAssocID="{84536727-B179-423F-9FE5-416EBB3BA7C4}" presName="background3" presStyleLbl="node3" presStyleIdx="6" presStyleCnt="12"/>
      <dgm:spPr/>
    </dgm:pt>
    <dgm:pt modelId="{634D66CB-8C4B-4507-B687-67158C5B173D}" type="pres">
      <dgm:prSet presAssocID="{84536727-B179-423F-9FE5-416EBB3BA7C4}" presName="text3" presStyleLbl="fgAcc3" presStyleIdx="6" presStyleCnt="12" custScaleX="298278" custScaleY="379782" custLinFactY="328691" custLinFactNeighborX="-88648" custLinFactNeighborY="400000">
        <dgm:presLayoutVars>
          <dgm:chPref val="3"/>
        </dgm:presLayoutVars>
      </dgm:prSet>
      <dgm:spPr/>
    </dgm:pt>
    <dgm:pt modelId="{CE618628-D06E-4547-8B46-D76FDD8EE2E5}" type="pres">
      <dgm:prSet presAssocID="{84536727-B179-423F-9FE5-416EBB3BA7C4}" presName="hierChild4" presStyleCnt="0"/>
      <dgm:spPr/>
    </dgm:pt>
    <dgm:pt modelId="{8B29DE25-1872-47A0-A33C-85626186EE75}" type="pres">
      <dgm:prSet presAssocID="{84B8F127-8772-40E9-B863-4C9736135C4A}" presName="Name17" presStyleLbl="parChTrans1D3" presStyleIdx="7" presStyleCnt="12"/>
      <dgm:spPr/>
    </dgm:pt>
    <dgm:pt modelId="{11D2C289-B3AF-453A-9CB1-6D19BA93A827}" type="pres">
      <dgm:prSet presAssocID="{F3273466-E045-4FC7-992A-BD735DA50100}" presName="hierRoot3" presStyleCnt="0"/>
      <dgm:spPr/>
    </dgm:pt>
    <dgm:pt modelId="{DA8445B2-E962-4E4E-862E-E4A1A08D3F89}" type="pres">
      <dgm:prSet presAssocID="{F3273466-E045-4FC7-992A-BD735DA50100}" presName="composite3" presStyleCnt="0"/>
      <dgm:spPr/>
    </dgm:pt>
    <dgm:pt modelId="{6D1064CE-2013-41AC-841D-095CA6947B38}" type="pres">
      <dgm:prSet presAssocID="{F3273466-E045-4FC7-992A-BD735DA50100}" presName="background3" presStyleLbl="node3" presStyleIdx="7" presStyleCnt="12"/>
      <dgm:spPr/>
    </dgm:pt>
    <dgm:pt modelId="{B2468077-42F6-42D1-8E34-4BF461C973AB}" type="pres">
      <dgm:prSet presAssocID="{F3273466-E045-4FC7-992A-BD735DA50100}" presName="text3" presStyleLbl="fgAcc3" presStyleIdx="7" presStyleCnt="12" custScaleX="276387" custScaleY="381361" custLinFactY="330261" custLinFactNeighborX="11507" custLinFactNeighborY="400000">
        <dgm:presLayoutVars>
          <dgm:chPref val="3"/>
        </dgm:presLayoutVars>
      </dgm:prSet>
      <dgm:spPr/>
    </dgm:pt>
    <dgm:pt modelId="{DA0E19A1-7E66-4383-8114-0A41B47CB2F6}" type="pres">
      <dgm:prSet presAssocID="{F3273466-E045-4FC7-992A-BD735DA50100}" presName="hierChild4" presStyleCnt="0"/>
      <dgm:spPr/>
    </dgm:pt>
    <dgm:pt modelId="{FDA3FA02-F09B-48A2-AC8D-4B3F57B65AEC}" type="pres">
      <dgm:prSet presAssocID="{4677C1D2-4770-4418-ACF4-87EFFC3762E3}" presName="Name17" presStyleLbl="parChTrans1D3" presStyleIdx="8" presStyleCnt="12"/>
      <dgm:spPr/>
    </dgm:pt>
    <dgm:pt modelId="{97CB7B5A-56F7-41CD-B880-17BB2B9B6982}" type="pres">
      <dgm:prSet presAssocID="{F6E5C7C2-51A8-4175-9A24-E1599E267558}" presName="hierRoot3" presStyleCnt="0"/>
      <dgm:spPr/>
    </dgm:pt>
    <dgm:pt modelId="{4215A067-BDDC-421C-9D2F-E10D52F04CAE}" type="pres">
      <dgm:prSet presAssocID="{F6E5C7C2-51A8-4175-9A24-E1599E267558}" presName="composite3" presStyleCnt="0"/>
      <dgm:spPr/>
    </dgm:pt>
    <dgm:pt modelId="{6A51CA42-7E4E-4CA5-8E58-773447D82ED5}" type="pres">
      <dgm:prSet presAssocID="{F6E5C7C2-51A8-4175-9A24-E1599E267558}" presName="background3" presStyleLbl="node3" presStyleIdx="8" presStyleCnt="12"/>
      <dgm:spPr/>
    </dgm:pt>
    <dgm:pt modelId="{2576B258-3A0A-4244-BA28-1094C9FDB7F8}" type="pres">
      <dgm:prSet presAssocID="{F6E5C7C2-51A8-4175-9A24-E1599E267558}" presName="text3" presStyleLbl="fgAcc3" presStyleIdx="8" presStyleCnt="12" custScaleX="262398" custScaleY="354031" custLinFactY="328283" custLinFactNeighborX="68760" custLinFactNeighborY="400000">
        <dgm:presLayoutVars>
          <dgm:chPref val="3"/>
        </dgm:presLayoutVars>
      </dgm:prSet>
      <dgm:spPr/>
    </dgm:pt>
    <dgm:pt modelId="{BEC137C9-132D-4932-A0BF-D21E5DBBE306}" type="pres">
      <dgm:prSet presAssocID="{F6E5C7C2-51A8-4175-9A24-E1599E267558}" presName="hierChild4" presStyleCnt="0"/>
      <dgm:spPr/>
    </dgm:pt>
    <dgm:pt modelId="{460A738D-0B7C-448F-9323-20F74C8F3F20}" type="pres">
      <dgm:prSet presAssocID="{A279E66B-EB35-43DF-821C-7D5709151B2A}" presName="Name10" presStyleLbl="parChTrans1D2" presStyleIdx="2" presStyleCnt="3"/>
      <dgm:spPr/>
    </dgm:pt>
    <dgm:pt modelId="{0A25EBDA-0B0A-46F6-8BC3-AF0A1E34FB62}" type="pres">
      <dgm:prSet presAssocID="{4CAB2A27-655C-47B3-AC8B-CA316569E00F}" presName="hierRoot2" presStyleCnt="0"/>
      <dgm:spPr/>
    </dgm:pt>
    <dgm:pt modelId="{12624425-9400-4133-B582-FBDA9ADAC7E3}" type="pres">
      <dgm:prSet presAssocID="{4CAB2A27-655C-47B3-AC8B-CA316569E00F}" presName="composite2" presStyleCnt="0"/>
      <dgm:spPr/>
    </dgm:pt>
    <dgm:pt modelId="{90B22098-2144-4ACC-B06C-C9BB3590D8B1}" type="pres">
      <dgm:prSet presAssocID="{4CAB2A27-655C-47B3-AC8B-CA316569E00F}" presName="background2" presStyleLbl="node2" presStyleIdx="2" presStyleCnt="3"/>
      <dgm:spPr/>
    </dgm:pt>
    <dgm:pt modelId="{68B30683-5968-4411-B210-13F003A8E48A}" type="pres">
      <dgm:prSet presAssocID="{4CAB2A27-655C-47B3-AC8B-CA316569E00F}" presName="text2" presStyleLbl="fgAcc2" presStyleIdx="2" presStyleCnt="3" custScaleX="648971" custScaleY="296537" custLinFactNeighborX="-66978" custLinFactNeighborY="3256">
        <dgm:presLayoutVars>
          <dgm:chPref val="3"/>
        </dgm:presLayoutVars>
      </dgm:prSet>
      <dgm:spPr/>
    </dgm:pt>
    <dgm:pt modelId="{7E11D381-A743-4806-8A3E-B3DADA4AC2CE}" type="pres">
      <dgm:prSet presAssocID="{4CAB2A27-655C-47B3-AC8B-CA316569E00F}" presName="hierChild3" presStyleCnt="0"/>
      <dgm:spPr/>
    </dgm:pt>
    <dgm:pt modelId="{1212C7C2-0FBC-4422-AF7D-2C65818B8F3D}" type="pres">
      <dgm:prSet presAssocID="{9260DE3A-A805-4AD9-8EBA-7941E2F08AF8}" presName="Name17" presStyleLbl="parChTrans1D3" presStyleIdx="9" presStyleCnt="12"/>
      <dgm:spPr/>
    </dgm:pt>
    <dgm:pt modelId="{6AB480DE-17D0-46CF-BEC4-553ED1A9FB91}" type="pres">
      <dgm:prSet presAssocID="{E8DFB0D3-9AD0-4D77-84AB-DD1A7C30F050}" presName="hierRoot3" presStyleCnt="0"/>
      <dgm:spPr/>
    </dgm:pt>
    <dgm:pt modelId="{7CB93E81-375F-4930-9748-119BD1FE522C}" type="pres">
      <dgm:prSet presAssocID="{E8DFB0D3-9AD0-4D77-84AB-DD1A7C30F050}" presName="composite3" presStyleCnt="0"/>
      <dgm:spPr/>
    </dgm:pt>
    <dgm:pt modelId="{6F9FE50A-0FEA-41E6-B368-B495A49791B7}" type="pres">
      <dgm:prSet presAssocID="{E8DFB0D3-9AD0-4D77-84AB-DD1A7C30F050}" presName="background3" presStyleLbl="node3" presStyleIdx="9" presStyleCnt="12"/>
      <dgm:spPr/>
    </dgm:pt>
    <dgm:pt modelId="{642527AF-82AE-46D4-8CE7-2D2B029F9AE2}" type="pres">
      <dgm:prSet presAssocID="{E8DFB0D3-9AD0-4D77-84AB-DD1A7C30F050}" presName="text3" presStyleLbl="fgAcc3" presStyleIdx="9" presStyleCnt="12" custScaleX="226327" custScaleY="409175" custLinFactX="-100000" custLinFactNeighborX="-106063" custLinFactNeighborY="56986">
        <dgm:presLayoutVars>
          <dgm:chPref val="3"/>
        </dgm:presLayoutVars>
      </dgm:prSet>
      <dgm:spPr/>
    </dgm:pt>
    <dgm:pt modelId="{D1520A58-42E4-4EF2-8BAA-CD49705119F3}" type="pres">
      <dgm:prSet presAssocID="{E8DFB0D3-9AD0-4D77-84AB-DD1A7C30F050}" presName="hierChild4" presStyleCnt="0"/>
      <dgm:spPr/>
    </dgm:pt>
    <dgm:pt modelId="{194125BB-8C48-4482-AC6B-862BE4A2F718}" type="pres">
      <dgm:prSet presAssocID="{D84D1ABF-AAD0-4D02-979F-7F57436808E0}" presName="Name17" presStyleLbl="parChTrans1D3" presStyleIdx="10" presStyleCnt="12"/>
      <dgm:spPr/>
    </dgm:pt>
    <dgm:pt modelId="{B47E4EA1-580D-4F46-B6A4-3DE5D197DB73}" type="pres">
      <dgm:prSet presAssocID="{441AA323-19F9-4170-A853-777832736D8E}" presName="hierRoot3" presStyleCnt="0"/>
      <dgm:spPr/>
    </dgm:pt>
    <dgm:pt modelId="{A919C9FA-B1DB-44A6-B38B-AE884D884CEA}" type="pres">
      <dgm:prSet presAssocID="{441AA323-19F9-4170-A853-777832736D8E}" presName="composite3" presStyleCnt="0"/>
      <dgm:spPr/>
    </dgm:pt>
    <dgm:pt modelId="{B90933CD-3F8A-4D1E-A845-3B7A50872F3B}" type="pres">
      <dgm:prSet presAssocID="{441AA323-19F9-4170-A853-777832736D8E}" presName="background3" presStyleLbl="node3" presStyleIdx="10" presStyleCnt="12"/>
      <dgm:spPr/>
    </dgm:pt>
    <dgm:pt modelId="{0F7B780D-4A1E-44BF-A649-C3E52F51154B}" type="pres">
      <dgm:prSet presAssocID="{441AA323-19F9-4170-A853-777832736D8E}" presName="text3" presStyleLbl="fgAcc3" presStyleIdx="10" presStyleCnt="12" custScaleX="176426" custScaleY="427069" custLinFactX="-47061" custLinFactNeighborX="-100000" custLinFactNeighborY="69907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39521B55-751B-4031-9893-22A183003AA9}" type="pres">
      <dgm:prSet presAssocID="{441AA323-19F9-4170-A853-777832736D8E}" presName="hierChild4" presStyleCnt="0"/>
      <dgm:spPr/>
    </dgm:pt>
    <dgm:pt modelId="{B579FB97-1C01-45C9-96A1-D4DE243543A8}" type="pres">
      <dgm:prSet presAssocID="{87C6D0A9-3818-4F36-BD77-376F917D758B}" presName="Name17" presStyleLbl="parChTrans1D3" presStyleIdx="11" presStyleCnt="12"/>
      <dgm:spPr/>
    </dgm:pt>
    <dgm:pt modelId="{DBC3F05C-7E9E-422C-9A8C-9BB5E64287D7}" type="pres">
      <dgm:prSet presAssocID="{8C2D87C5-B92A-4A4D-A5BF-3133B4D7DC5B}" presName="hierRoot3" presStyleCnt="0"/>
      <dgm:spPr/>
    </dgm:pt>
    <dgm:pt modelId="{921A1006-B185-4FB6-BA55-F44E0CB479F5}" type="pres">
      <dgm:prSet presAssocID="{8C2D87C5-B92A-4A4D-A5BF-3133B4D7DC5B}" presName="composite3" presStyleCnt="0"/>
      <dgm:spPr/>
    </dgm:pt>
    <dgm:pt modelId="{72ACB04C-BD09-472F-9BED-EC71E5F95787}" type="pres">
      <dgm:prSet presAssocID="{8C2D87C5-B92A-4A4D-A5BF-3133B4D7DC5B}" presName="background3" presStyleLbl="node3" presStyleIdx="11" presStyleCnt="12"/>
      <dgm:spPr/>
    </dgm:pt>
    <dgm:pt modelId="{892DEFF9-CD10-48FB-AD04-1CB169D0CFE1}" type="pres">
      <dgm:prSet presAssocID="{8C2D87C5-B92A-4A4D-A5BF-3133B4D7DC5B}" presName="text3" presStyleLbl="fgAcc3" presStyleIdx="11" presStyleCnt="12" custScaleX="179655" custScaleY="419753" custLinFactNeighborX="-61647" custLinFactNeighborY="56880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E17F05DB-7FC7-489A-85FB-460AF8815E79}" type="pres">
      <dgm:prSet presAssocID="{8C2D87C5-B92A-4A4D-A5BF-3133B4D7DC5B}" presName="hierChild4" presStyleCnt="0"/>
      <dgm:spPr/>
    </dgm:pt>
  </dgm:ptLst>
  <dgm:cxnLst>
    <dgm:cxn modelId="{9392C289-CAE1-41A6-ABDA-C5802650FBA0}" type="presOf" srcId="{DD0E5689-9A27-4423-B1F1-E3906F2C1E4B}" destId="{2FA6DF7A-244B-4FCD-94CF-33337022C2ED}" srcOrd="0" destOrd="0" presId="urn:microsoft.com/office/officeart/2005/8/layout/hierarchy1"/>
    <dgm:cxn modelId="{D992BCCA-EBAA-4ACB-A416-10711AD68357}" type="presOf" srcId="{45D9A455-1621-49D5-891B-5DFE144BC582}" destId="{BF7D26EE-3E18-4B31-A426-FF1004EE7F93}" srcOrd="0" destOrd="0" presId="urn:microsoft.com/office/officeart/2005/8/layout/hierarchy1"/>
    <dgm:cxn modelId="{71D439F6-8949-4ED6-BA1A-243761AAEE4B}" srcId="{45D9A455-1621-49D5-891B-5DFE144BC582}" destId="{2C3D53F3-7C12-470F-A026-645BAD7891D4}" srcOrd="3" destOrd="0" parTransId="{E59C4B65-BB5D-4138-9CB9-2AB0DD3AB3E4}" sibTransId="{B413A5BA-5C2E-4C92-932C-48A314B8F1F7}"/>
    <dgm:cxn modelId="{FA35F932-1EFA-4268-A606-B158CF7939E2}" type="presOf" srcId="{E8DFB0D3-9AD0-4D77-84AB-DD1A7C30F050}" destId="{642527AF-82AE-46D4-8CE7-2D2B029F9AE2}" srcOrd="0" destOrd="0" presId="urn:microsoft.com/office/officeart/2005/8/layout/hierarchy1"/>
    <dgm:cxn modelId="{07968D45-BE4D-4E07-B4B6-A7F97CC83E1E}" srcId="{4CAB2A27-655C-47B3-AC8B-CA316569E00F}" destId="{441AA323-19F9-4170-A853-777832736D8E}" srcOrd="1" destOrd="0" parTransId="{D84D1ABF-AAD0-4D02-979F-7F57436808E0}" sibTransId="{E66EA3F2-33A3-4CA3-BFE8-278A65BC998E}"/>
    <dgm:cxn modelId="{E68A2887-34F5-40E5-A18A-B88105492DCF}" type="presOf" srcId="{8C2D87C5-B92A-4A4D-A5BF-3133B4D7DC5B}" destId="{892DEFF9-CD10-48FB-AD04-1CB169D0CFE1}" srcOrd="0" destOrd="0" presId="urn:microsoft.com/office/officeart/2005/8/layout/hierarchy1"/>
    <dgm:cxn modelId="{56746A43-C9CC-49FB-BC1A-073436488B72}" srcId="{B4BC444F-9C0E-46F1-B1BE-81CAB69B0279}" destId="{F6E5C7C2-51A8-4175-9A24-E1599E267558}" srcOrd="3" destOrd="0" parTransId="{4677C1D2-4770-4418-ACF4-87EFFC3762E3}" sibTransId="{0E12DBDB-7D67-4EF2-806A-22119693E23A}"/>
    <dgm:cxn modelId="{F075528B-0041-4FAF-A470-510BA2DDD7AF}" srcId="{4CAB2A27-655C-47B3-AC8B-CA316569E00F}" destId="{E8DFB0D3-9AD0-4D77-84AB-DD1A7C30F050}" srcOrd="0" destOrd="0" parTransId="{9260DE3A-A805-4AD9-8EBA-7941E2F08AF8}" sibTransId="{D645A702-D52E-4D36-B35A-1EA62BB8E4FB}"/>
    <dgm:cxn modelId="{97817447-A4A4-43FF-B94A-1DE6F6011F98}" srcId="{9CC2657C-DDF8-484C-9845-D8C31DD8EA01}" destId="{45D9A455-1621-49D5-891B-5DFE144BC582}" srcOrd="0" destOrd="0" parTransId="{DD0E5689-9A27-4423-B1F1-E3906F2C1E4B}" sibTransId="{C7F24AE1-3AB3-4E23-9B7B-E9FE1C7C8CF2}"/>
    <dgm:cxn modelId="{2210733D-BFA5-4AB7-8CB7-32931415EECD}" type="presOf" srcId="{F6119B45-0852-47FA-AB55-E2B06440CEE9}" destId="{D8426646-6718-4D82-86B9-DDC5110AB5D8}" srcOrd="0" destOrd="0" presId="urn:microsoft.com/office/officeart/2005/8/layout/hierarchy1"/>
    <dgm:cxn modelId="{8BE9CA86-705F-4AED-ABBC-32F8F71FF682}" type="presOf" srcId="{87C6D0A9-3818-4F36-BD77-376F917D758B}" destId="{B579FB97-1C01-45C9-96A1-D4DE243543A8}" srcOrd="0" destOrd="0" presId="urn:microsoft.com/office/officeart/2005/8/layout/hierarchy1"/>
    <dgm:cxn modelId="{4161A427-34B0-4A5E-98CA-897609534512}" type="presOf" srcId="{691D3187-E4A3-4944-ABB6-E1A0918AE665}" destId="{9DF9A7A5-E028-4D61-A5F4-EA4984292145}" srcOrd="0" destOrd="0" presId="urn:microsoft.com/office/officeart/2005/8/layout/hierarchy1"/>
    <dgm:cxn modelId="{52338B48-62FA-47AE-958C-F93FB72E108B}" srcId="{9CC2657C-DDF8-484C-9845-D8C31DD8EA01}" destId="{4CAB2A27-655C-47B3-AC8B-CA316569E00F}" srcOrd="2" destOrd="0" parTransId="{A279E66B-EB35-43DF-821C-7D5709151B2A}" sibTransId="{866AAA0B-50A3-47D5-BD55-4021D86AB77C}"/>
    <dgm:cxn modelId="{3F073EF1-A57E-4C29-B79E-16F9353E9953}" type="presOf" srcId="{7E0C072D-A254-4A4A-9405-6D2DFD980268}" destId="{5CAFF741-E07A-4C63-9149-FA0471644865}" srcOrd="0" destOrd="0" presId="urn:microsoft.com/office/officeart/2005/8/layout/hierarchy1"/>
    <dgm:cxn modelId="{C1D06CE5-5C11-4C09-913B-843D1CE787AE}" srcId="{45D9A455-1621-49D5-891B-5DFE144BC582}" destId="{F6119B45-0852-47FA-AB55-E2B06440CEE9}" srcOrd="0" destOrd="0" parTransId="{07334800-3FD1-49E1-9427-74AF69BC273C}" sibTransId="{F0CF90C3-B24C-4C45-A772-FBA07A14F3BD}"/>
    <dgm:cxn modelId="{5352E973-C20A-49BD-B510-73820425D0A4}" srcId="{45D9A455-1621-49D5-891B-5DFE144BC582}" destId="{BD782006-70A6-404D-9DFC-E4F66F527F58}" srcOrd="1" destOrd="0" parTransId="{7E0C072D-A254-4A4A-9405-6D2DFD980268}" sibTransId="{52D1DCD7-20C8-44EB-946E-B54AB795724E}"/>
    <dgm:cxn modelId="{3B5D63F2-A72F-4528-84BE-692114C3DD87}" type="presOf" srcId="{4677C1D2-4770-4418-ACF4-87EFFC3762E3}" destId="{FDA3FA02-F09B-48A2-AC8D-4B3F57B65AEC}" srcOrd="0" destOrd="0" presId="urn:microsoft.com/office/officeart/2005/8/layout/hierarchy1"/>
    <dgm:cxn modelId="{5D905D13-C211-4D97-BBA9-F7ACB11387A9}" type="presOf" srcId="{18FF40CC-9831-4C29-83E9-D17F3FB765B4}" destId="{0A754A67-852F-4429-BC50-2F994079194C}" srcOrd="0" destOrd="0" presId="urn:microsoft.com/office/officeart/2005/8/layout/hierarchy1"/>
    <dgm:cxn modelId="{9088183F-DBBC-49A0-BEA3-5745FC099C3C}" type="presOf" srcId="{2C3D53F3-7C12-470F-A026-645BAD7891D4}" destId="{DCFDE2FE-C493-49B1-8170-0C7E8BFE4E98}" srcOrd="0" destOrd="0" presId="urn:microsoft.com/office/officeart/2005/8/layout/hierarchy1"/>
    <dgm:cxn modelId="{686A2320-CFC9-4242-9886-F8E43585AF1A}" type="presOf" srcId="{07334800-3FD1-49E1-9427-74AF69BC273C}" destId="{DB04A5BB-CF8D-4B16-889F-81C4545D8760}" srcOrd="0" destOrd="0" presId="urn:microsoft.com/office/officeart/2005/8/layout/hierarchy1"/>
    <dgm:cxn modelId="{04E6AD12-4643-4434-8DF4-0B4769C2D9B5}" type="presOf" srcId="{4F8B4A1C-1423-4991-987F-9C7ADCBFAEEF}" destId="{7E132EFC-3F3D-4715-9879-7F284E5814C3}" srcOrd="0" destOrd="0" presId="urn:microsoft.com/office/officeart/2005/8/layout/hierarchy1"/>
    <dgm:cxn modelId="{5CE9CC43-0E26-44FB-B6E4-ACF88FF5E298}" type="presOf" srcId="{E59C4B65-BB5D-4138-9CB9-2AB0DD3AB3E4}" destId="{61424302-7486-40B4-8E39-D587FE2912FE}" srcOrd="0" destOrd="0" presId="urn:microsoft.com/office/officeart/2005/8/layout/hierarchy1"/>
    <dgm:cxn modelId="{9985DA17-1EA4-402A-82E2-67B81BF3ABAF}" type="presOf" srcId="{D84D1ABF-AAD0-4D02-979F-7F57436808E0}" destId="{194125BB-8C48-4482-AC6B-862BE4A2F718}" srcOrd="0" destOrd="0" presId="urn:microsoft.com/office/officeart/2005/8/layout/hierarchy1"/>
    <dgm:cxn modelId="{2DF18103-E20E-4633-BD81-E80639022765}" type="presOf" srcId="{9CC2657C-DDF8-484C-9845-D8C31DD8EA01}" destId="{0373F4B2-FF0C-4679-8538-FF54625CE0FA}" srcOrd="0" destOrd="0" presId="urn:microsoft.com/office/officeart/2005/8/layout/hierarchy1"/>
    <dgm:cxn modelId="{2B1EDC1E-85BD-4DEB-96DE-9DCE45A04F20}" type="presOf" srcId="{84536727-B179-423F-9FE5-416EBB3BA7C4}" destId="{634D66CB-8C4B-4507-B687-67158C5B173D}" srcOrd="0" destOrd="0" presId="urn:microsoft.com/office/officeart/2005/8/layout/hierarchy1"/>
    <dgm:cxn modelId="{278A8BB8-43BE-4A20-AAE4-CE1406A4547D}" srcId="{45D9A455-1621-49D5-891B-5DFE144BC582}" destId="{1C3BCC7A-118C-42DA-9D98-967EB97139E7}" srcOrd="2" destOrd="0" parTransId="{C1537712-FB78-41E2-BAD9-599C31BD9834}" sibTransId="{847C7BCE-90E8-415D-9F66-35F2C81451CB}"/>
    <dgm:cxn modelId="{8DF59B0F-E987-4597-B68D-CDB781927948}" srcId="{D20B71CE-4155-4256-A5B8-8E197DA74C56}" destId="{9CC2657C-DDF8-484C-9845-D8C31DD8EA01}" srcOrd="0" destOrd="0" parTransId="{F09C1819-B295-41E6-B549-78C53745BF7D}" sibTransId="{48C0D1F3-195A-4FB4-9013-4848F9BB52D5}"/>
    <dgm:cxn modelId="{1EA8A702-26DF-4205-A91E-3E37CEA0C73F}" type="presOf" srcId="{4CAB2A27-655C-47B3-AC8B-CA316569E00F}" destId="{68B30683-5968-4411-B210-13F003A8E48A}" srcOrd="0" destOrd="0" presId="urn:microsoft.com/office/officeart/2005/8/layout/hierarchy1"/>
    <dgm:cxn modelId="{771485EE-D6FD-49DB-B110-FA3D5F513B30}" type="presOf" srcId="{84B8F127-8772-40E9-B863-4C9736135C4A}" destId="{8B29DE25-1872-47A0-A33C-85626186EE75}" srcOrd="0" destOrd="0" presId="urn:microsoft.com/office/officeart/2005/8/layout/hierarchy1"/>
    <dgm:cxn modelId="{4889A9F6-CF47-4F43-B578-21186DA0F3D3}" type="presOf" srcId="{3C4DDA66-5D50-4266-ADA6-448DB3DD8AB4}" destId="{5794EA6D-C45B-447E-B5B0-458E16E31486}" srcOrd="0" destOrd="0" presId="urn:microsoft.com/office/officeart/2005/8/layout/hierarchy1"/>
    <dgm:cxn modelId="{BED7AD48-990C-433C-99E2-D8C6DC0C2502}" srcId="{9CC2657C-DDF8-484C-9845-D8C31DD8EA01}" destId="{B4BC444F-9C0E-46F1-B1BE-81CAB69B0279}" srcOrd="1" destOrd="0" parTransId="{18FF40CC-9831-4C29-83E9-D17F3FB765B4}" sibTransId="{C7192040-A506-4CE5-8E7D-4D5884948F19}"/>
    <dgm:cxn modelId="{CE2CB71D-BB24-4767-A62B-F8A02C13C1D7}" type="presOf" srcId="{B4BC444F-9C0E-46F1-B1BE-81CAB69B0279}" destId="{89D8D1C7-2A9E-4530-8999-E6AE78E63E07}" srcOrd="0" destOrd="0" presId="urn:microsoft.com/office/officeart/2005/8/layout/hierarchy1"/>
    <dgm:cxn modelId="{0193C710-F093-45DE-8E60-0B472D2A6B6C}" type="presOf" srcId="{D20B71CE-4155-4256-A5B8-8E197DA74C56}" destId="{B6B72C34-F292-48C6-88ED-04EF8D17C599}" srcOrd="0" destOrd="0" presId="urn:microsoft.com/office/officeart/2005/8/layout/hierarchy1"/>
    <dgm:cxn modelId="{C6953402-2FEE-4AD8-A884-23CEB71F37AB}" type="presOf" srcId="{9260DE3A-A805-4AD9-8EBA-7941E2F08AF8}" destId="{1212C7C2-0FBC-4422-AF7D-2C65818B8F3D}" srcOrd="0" destOrd="0" presId="urn:microsoft.com/office/officeart/2005/8/layout/hierarchy1"/>
    <dgm:cxn modelId="{725158BF-A1AC-4E7B-87A0-DBB14D3F72C3}" srcId="{B4BC444F-9C0E-46F1-B1BE-81CAB69B0279}" destId="{F3273466-E045-4FC7-992A-BD735DA50100}" srcOrd="2" destOrd="0" parTransId="{84B8F127-8772-40E9-B863-4C9736135C4A}" sibTransId="{87D2481F-AC68-4485-B5C6-5C3DA25994BE}"/>
    <dgm:cxn modelId="{FA97B31D-2190-41FB-AD79-EF1374D95F53}" type="presOf" srcId="{F3273466-E045-4FC7-992A-BD735DA50100}" destId="{B2468077-42F6-42D1-8E34-4BF461C973AB}" srcOrd="0" destOrd="0" presId="urn:microsoft.com/office/officeart/2005/8/layout/hierarchy1"/>
    <dgm:cxn modelId="{38369EA7-E087-49CD-B809-6FE0B0E06600}" type="presOf" srcId="{47316DF9-23FD-46C0-B1E5-8478E925C2BC}" destId="{C7B0EBD1-9CF8-4217-B29F-F6F22ABEA9FD}" srcOrd="0" destOrd="0" presId="urn:microsoft.com/office/officeart/2005/8/layout/hierarchy1"/>
    <dgm:cxn modelId="{D374403D-B734-49DE-BC14-46908FA9FAFF}" type="presOf" srcId="{A279E66B-EB35-43DF-821C-7D5709151B2A}" destId="{460A738D-0B7C-448F-9323-20F74C8F3F20}" srcOrd="0" destOrd="0" presId="urn:microsoft.com/office/officeart/2005/8/layout/hierarchy1"/>
    <dgm:cxn modelId="{1CF8EA34-52C1-4EC1-81BE-640F36AE6412}" type="presOf" srcId="{441AA323-19F9-4170-A853-777832736D8E}" destId="{0F7B780D-4A1E-44BF-A649-C3E52F51154B}" srcOrd="0" destOrd="0" presId="urn:microsoft.com/office/officeart/2005/8/layout/hierarchy1"/>
    <dgm:cxn modelId="{3B87B978-09F3-4F39-BE29-0155D7F9AF6D}" type="presOf" srcId="{F6E5C7C2-51A8-4175-9A24-E1599E267558}" destId="{2576B258-3A0A-4244-BA28-1094C9FDB7F8}" srcOrd="0" destOrd="0" presId="urn:microsoft.com/office/officeart/2005/8/layout/hierarchy1"/>
    <dgm:cxn modelId="{99B4DDF8-C1CB-4B03-9F84-7DA1B51CDD72}" srcId="{B4BC444F-9C0E-46F1-B1BE-81CAB69B0279}" destId="{A7C297FB-D7D4-46BE-9069-2A37810ECEFA}" srcOrd="0" destOrd="0" parTransId="{47316DF9-23FD-46C0-B1E5-8478E925C2BC}" sibTransId="{F53F3528-36A3-4FFA-A926-EBDDDF98D1DF}"/>
    <dgm:cxn modelId="{283C822E-C8B6-4557-BB98-8250B9265899}" type="presOf" srcId="{BD782006-70A6-404D-9DFC-E4F66F527F58}" destId="{0F3ED9C5-E904-434D-A56E-D13559DF7934}" srcOrd="0" destOrd="0" presId="urn:microsoft.com/office/officeart/2005/8/layout/hierarchy1"/>
    <dgm:cxn modelId="{BF809F4C-296F-4AB2-BF0C-F2B327264D20}" srcId="{45D9A455-1621-49D5-891B-5DFE144BC582}" destId="{691D3187-E4A3-4944-ABB6-E1A0918AE665}" srcOrd="4" destOrd="0" parTransId="{4F8B4A1C-1423-4991-987F-9C7ADCBFAEEF}" sibTransId="{6E6F0863-50D6-4A99-8B2B-9FE002B608CA}"/>
    <dgm:cxn modelId="{65C068C4-B141-4A25-8966-9C8960CBF156}" type="presOf" srcId="{A7C297FB-D7D4-46BE-9069-2A37810ECEFA}" destId="{A4A92948-78BC-49ED-BC9C-25AC4A8A9276}" srcOrd="0" destOrd="0" presId="urn:microsoft.com/office/officeart/2005/8/layout/hierarchy1"/>
    <dgm:cxn modelId="{D7961175-FABE-42F2-A75D-BFA86A12BD0D}" type="presOf" srcId="{C1537712-FB78-41E2-BAD9-599C31BD9834}" destId="{A117440F-CE80-4D2C-A4BA-A4F945735277}" srcOrd="0" destOrd="0" presId="urn:microsoft.com/office/officeart/2005/8/layout/hierarchy1"/>
    <dgm:cxn modelId="{C4AE4DDF-4A59-4670-983C-FD49F1B443FE}" srcId="{B4BC444F-9C0E-46F1-B1BE-81CAB69B0279}" destId="{84536727-B179-423F-9FE5-416EBB3BA7C4}" srcOrd="1" destOrd="0" parTransId="{3C4DDA66-5D50-4266-ADA6-448DB3DD8AB4}" sibTransId="{DF82C007-18FE-4F8E-989F-4049762296FF}"/>
    <dgm:cxn modelId="{DDA608B8-6953-4C33-9DCA-8C08A1BDA8E6}" srcId="{4CAB2A27-655C-47B3-AC8B-CA316569E00F}" destId="{8C2D87C5-B92A-4A4D-A5BF-3133B4D7DC5B}" srcOrd="2" destOrd="0" parTransId="{87C6D0A9-3818-4F36-BD77-376F917D758B}" sibTransId="{EFF80E64-5F8F-4F3E-812F-72B818216FAC}"/>
    <dgm:cxn modelId="{B05D95FB-9EBD-42A6-8756-BE0C65FFC6B1}" type="presOf" srcId="{1C3BCC7A-118C-42DA-9D98-967EB97139E7}" destId="{05A3E8F3-722D-4B75-8B6D-C4978927647E}" srcOrd="0" destOrd="0" presId="urn:microsoft.com/office/officeart/2005/8/layout/hierarchy1"/>
    <dgm:cxn modelId="{BBE5E814-DCB0-49EF-A7E8-7EF1F0123F59}" type="presParOf" srcId="{B6B72C34-F292-48C6-88ED-04EF8D17C599}" destId="{9852723E-3D4C-47D1-9534-57BE2EEF1F11}" srcOrd="0" destOrd="0" presId="urn:microsoft.com/office/officeart/2005/8/layout/hierarchy1"/>
    <dgm:cxn modelId="{26786BFC-3BF4-4C36-9D93-C1CFCC2EDC7B}" type="presParOf" srcId="{9852723E-3D4C-47D1-9534-57BE2EEF1F11}" destId="{B0E98D59-75C3-4FA7-80E8-4AC004BBA398}" srcOrd="0" destOrd="0" presId="urn:microsoft.com/office/officeart/2005/8/layout/hierarchy1"/>
    <dgm:cxn modelId="{BB6FB3C7-6265-4345-B6B7-1B426D4C43DE}" type="presParOf" srcId="{B0E98D59-75C3-4FA7-80E8-4AC004BBA398}" destId="{7870043D-00AD-4663-B550-465489B8F4AA}" srcOrd="0" destOrd="0" presId="urn:microsoft.com/office/officeart/2005/8/layout/hierarchy1"/>
    <dgm:cxn modelId="{D75F9357-BCDF-41D6-875B-419CFDA2327E}" type="presParOf" srcId="{B0E98D59-75C3-4FA7-80E8-4AC004BBA398}" destId="{0373F4B2-FF0C-4679-8538-FF54625CE0FA}" srcOrd="1" destOrd="0" presId="urn:microsoft.com/office/officeart/2005/8/layout/hierarchy1"/>
    <dgm:cxn modelId="{0DE34F1D-8077-4718-BEB8-23518ED0BB62}" type="presParOf" srcId="{9852723E-3D4C-47D1-9534-57BE2EEF1F11}" destId="{E7505578-9A22-4820-85AD-1BFFE6AD8B82}" srcOrd="1" destOrd="0" presId="urn:microsoft.com/office/officeart/2005/8/layout/hierarchy1"/>
    <dgm:cxn modelId="{36228997-A75A-412C-9EC0-EC0FB0954B2F}" type="presParOf" srcId="{E7505578-9A22-4820-85AD-1BFFE6AD8B82}" destId="{2FA6DF7A-244B-4FCD-94CF-33337022C2ED}" srcOrd="0" destOrd="0" presId="urn:microsoft.com/office/officeart/2005/8/layout/hierarchy1"/>
    <dgm:cxn modelId="{8137CB5A-65F3-4F5D-8941-8705F2CF7CBE}" type="presParOf" srcId="{E7505578-9A22-4820-85AD-1BFFE6AD8B82}" destId="{00279E01-B03F-42DE-BB9D-766F834DA8E2}" srcOrd="1" destOrd="0" presId="urn:microsoft.com/office/officeart/2005/8/layout/hierarchy1"/>
    <dgm:cxn modelId="{C2BEDAA8-56A4-4B29-A8D0-1EA119667A0E}" type="presParOf" srcId="{00279E01-B03F-42DE-BB9D-766F834DA8E2}" destId="{82FCF093-43F6-484A-BB56-0189996EEDA9}" srcOrd="0" destOrd="0" presId="urn:microsoft.com/office/officeart/2005/8/layout/hierarchy1"/>
    <dgm:cxn modelId="{A4C679E3-0BC6-45EA-9488-C4ABC85DAC35}" type="presParOf" srcId="{82FCF093-43F6-484A-BB56-0189996EEDA9}" destId="{12FF9AD1-BD25-4F1A-85A0-AEE1DA5F86CC}" srcOrd="0" destOrd="0" presId="urn:microsoft.com/office/officeart/2005/8/layout/hierarchy1"/>
    <dgm:cxn modelId="{81AFECA8-A7B7-40EF-8A33-1DA38FEB6D95}" type="presParOf" srcId="{82FCF093-43F6-484A-BB56-0189996EEDA9}" destId="{BF7D26EE-3E18-4B31-A426-FF1004EE7F93}" srcOrd="1" destOrd="0" presId="urn:microsoft.com/office/officeart/2005/8/layout/hierarchy1"/>
    <dgm:cxn modelId="{C3FC2E7E-F5EC-41C4-A23C-2B33FECC944F}" type="presParOf" srcId="{00279E01-B03F-42DE-BB9D-766F834DA8E2}" destId="{9BF0ED86-C0A8-42C0-9E44-F863D3F2AB35}" srcOrd="1" destOrd="0" presId="urn:microsoft.com/office/officeart/2005/8/layout/hierarchy1"/>
    <dgm:cxn modelId="{A44246C4-9100-4ECB-8F3C-82060BD4BF8A}" type="presParOf" srcId="{9BF0ED86-C0A8-42C0-9E44-F863D3F2AB35}" destId="{DB04A5BB-CF8D-4B16-889F-81C4545D8760}" srcOrd="0" destOrd="0" presId="urn:microsoft.com/office/officeart/2005/8/layout/hierarchy1"/>
    <dgm:cxn modelId="{AE3C0F5E-5721-4E3C-902C-33FFF3994255}" type="presParOf" srcId="{9BF0ED86-C0A8-42C0-9E44-F863D3F2AB35}" destId="{05682562-E998-4690-B21B-ED44E4CD976D}" srcOrd="1" destOrd="0" presId="urn:microsoft.com/office/officeart/2005/8/layout/hierarchy1"/>
    <dgm:cxn modelId="{3097B224-BCED-442D-BB8A-2171FBDA6313}" type="presParOf" srcId="{05682562-E998-4690-B21B-ED44E4CD976D}" destId="{5B47F351-A0FC-4426-9AF0-938B21942D12}" srcOrd="0" destOrd="0" presId="urn:microsoft.com/office/officeart/2005/8/layout/hierarchy1"/>
    <dgm:cxn modelId="{54D5F4FB-B419-433E-9AB2-A1B68F560942}" type="presParOf" srcId="{5B47F351-A0FC-4426-9AF0-938B21942D12}" destId="{F43C07C8-B957-4CD3-BCBA-2CAC7E8B7EA8}" srcOrd="0" destOrd="0" presId="urn:microsoft.com/office/officeart/2005/8/layout/hierarchy1"/>
    <dgm:cxn modelId="{4089C9F1-E82A-4E4A-88B8-F7EFA851E826}" type="presParOf" srcId="{5B47F351-A0FC-4426-9AF0-938B21942D12}" destId="{D8426646-6718-4D82-86B9-DDC5110AB5D8}" srcOrd="1" destOrd="0" presId="urn:microsoft.com/office/officeart/2005/8/layout/hierarchy1"/>
    <dgm:cxn modelId="{0929F400-6608-44AE-ACD8-A27CD10B47D0}" type="presParOf" srcId="{05682562-E998-4690-B21B-ED44E4CD976D}" destId="{582BE6CC-2A78-4043-8470-78E4E4881ABC}" srcOrd="1" destOrd="0" presId="urn:microsoft.com/office/officeart/2005/8/layout/hierarchy1"/>
    <dgm:cxn modelId="{F7EAD738-D823-45AC-95A8-4BAA60CF8E1A}" type="presParOf" srcId="{9BF0ED86-C0A8-42C0-9E44-F863D3F2AB35}" destId="{5CAFF741-E07A-4C63-9149-FA0471644865}" srcOrd="2" destOrd="0" presId="urn:microsoft.com/office/officeart/2005/8/layout/hierarchy1"/>
    <dgm:cxn modelId="{93ACA470-346B-4450-88B7-881F16F229FD}" type="presParOf" srcId="{9BF0ED86-C0A8-42C0-9E44-F863D3F2AB35}" destId="{97801E03-32BA-439E-9532-651A11AB74E4}" srcOrd="3" destOrd="0" presId="urn:microsoft.com/office/officeart/2005/8/layout/hierarchy1"/>
    <dgm:cxn modelId="{E77D8D94-C308-4A3F-9E1E-06AC49BDF36B}" type="presParOf" srcId="{97801E03-32BA-439E-9532-651A11AB74E4}" destId="{D06E36F7-71B7-4C93-9C6A-546EE6DD6300}" srcOrd="0" destOrd="0" presId="urn:microsoft.com/office/officeart/2005/8/layout/hierarchy1"/>
    <dgm:cxn modelId="{AE3DA002-F321-473D-8C24-03C4B55E0CCE}" type="presParOf" srcId="{D06E36F7-71B7-4C93-9C6A-546EE6DD6300}" destId="{31C67F76-6F37-49F1-992C-0DAA1F48E289}" srcOrd="0" destOrd="0" presId="urn:microsoft.com/office/officeart/2005/8/layout/hierarchy1"/>
    <dgm:cxn modelId="{B3B695EC-3F50-4EF5-A267-A40116E07271}" type="presParOf" srcId="{D06E36F7-71B7-4C93-9C6A-546EE6DD6300}" destId="{0F3ED9C5-E904-434D-A56E-D13559DF7934}" srcOrd="1" destOrd="0" presId="urn:microsoft.com/office/officeart/2005/8/layout/hierarchy1"/>
    <dgm:cxn modelId="{84223A0E-EE5D-4BF2-AAF3-2E0938BFCE76}" type="presParOf" srcId="{97801E03-32BA-439E-9532-651A11AB74E4}" destId="{1A038C6C-14CC-44BF-8E8A-8F3B7C4C7CC0}" srcOrd="1" destOrd="0" presId="urn:microsoft.com/office/officeart/2005/8/layout/hierarchy1"/>
    <dgm:cxn modelId="{4A9BC22E-C468-4562-A669-458FAFD3206B}" type="presParOf" srcId="{9BF0ED86-C0A8-42C0-9E44-F863D3F2AB35}" destId="{A117440F-CE80-4D2C-A4BA-A4F945735277}" srcOrd="4" destOrd="0" presId="urn:microsoft.com/office/officeart/2005/8/layout/hierarchy1"/>
    <dgm:cxn modelId="{B89DDBC0-0190-4C32-8F12-FA4BF5A2B950}" type="presParOf" srcId="{9BF0ED86-C0A8-42C0-9E44-F863D3F2AB35}" destId="{88B6316A-F6C4-487D-8922-6FA3406D1242}" srcOrd="5" destOrd="0" presId="urn:microsoft.com/office/officeart/2005/8/layout/hierarchy1"/>
    <dgm:cxn modelId="{7D976574-A576-4167-AC96-CF4F89D56C68}" type="presParOf" srcId="{88B6316A-F6C4-487D-8922-6FA3406D1242}" destId="{6DDE91AB-26BF-46F0-8B70-6AFA45B8F39E}" srcOrd="0" destOrd="0" presId="urn:microsoft.com/office/officeart/2005/8/layout/hierarchy1"/>
    <dgm:cxn modelId="{0439C251-5FF6-4497-A0F7-26DA443E5DB2}" type="presParOf" srcId="{6DDE91AB-26BF-46F0-8B70-6AFA45B8F39E}" destId="{863F9AB1-1F05-4461-A305-BE073445E164}" srcOrd="0" destOrd="0" presId="urn:microsoft.com/office/officeart/2005/8/layout/hierarchy1"/>
    <dgm:cxn modelId="{2A059C39-9B29-499C-9BE4-09AC37F4E66F}" type="presParOf" srcId="{6DDE91AB-26BF-46F0-8B70-6AFA45B8F39E}" destId="{05A3E8F3-722D-4B75-8B6D-C4978927647E}" srcOrd="1" destOrd="0" presId="urn:microsoft.com/office/officeart/2005/8/layout/hierarchy1"/>
    <dgm:cxn modelId="{0599BF5D-895D-444D-80FA-EE11945A1834}" type="presParOf" srcId="{88B6316A-F6C4-487D-8922-6FA3406D1242}" destId="{0EE8D8BE-3A0E-4F08-9E2B-64B7B056B66E}" srcOrd="1" destOrd="0" presId="urn:microsoft.com/office/officeart/2005/8/layout/hierarchy1"/>
    <dgm:cxn modelId="{405CB6F6-2270-4618-9D79-D114266D8797}" type="presParOf" srcId="{9BF0ED86-C0A8-42C0-9E44-F863D3F2AB35}" destId="{61424302-7486-40B4-8E39-D587FE2912FE}" srcOrd="6" destOrd="0" presId="urn:microsoft.com/office/officeart/2005/8/layout/hierarchy1"/>
    <dgm:cxn modelId="{300615D2-F80A-4C45-B7AD-D9AA4816FFB2}" type="presParOf" srcId="{9BF0ED86-C0A8-42C0-9E44-F863D3F2AB35}" destId="{3A81A501-0EFC-4177-A2D0-F98DF7C5B0CB}" srcOrd="7" destOrd="0" presId="urn:microsoft.com/office/officeart/2005/8/layout/hierarchy1"/>
    <dgm:cxn modelId="{7695B43E-CD88-48AE-B2A8-98987FF49DCA}" type="presParOf" srcId="{3A81A501-0EFC-4177-A2D0-F98DF7C5B0CB}" destId="{C557222F-72CA-40A0-8C1E-5EDD81346947}" srcOrd="0" destOrd="0" presId="urn:microsoft.com/office/officeart/2005/8/layout/hierarchy1"/>
    <dgm:cxn modelId="{6F95F496-2BA6-4D51-B373-2409EEF41183}" type="presParOf" srcId="{C557222F-72CA-40A0-8C1E-5EDD81346947}" destId="{04E6136B-D549-48F5-B3A8-E9906E69E662}" srcOrd="0" destOrd="0" presId="urn:microsoft.com/office/officeart/2005/8/layout/hierarchy1"/>
    <dgm:cxn modelId="{5D62CD3F-E6B9-4E0C-AD7E-B075D6B95288}" type="presParOf" srcId="{C557222F-72CA-40A0-8C1E-5EDD81346947}" destId="{DCFDE2FE-C493-49B1-8170-0C7E8BFE4E98}" srcOrd="1" destOrd="0" presId="urn:microsoft.com/office/officeart/2005/8/layout/hierarchy1"/>
    <dgm:cxn modelId="{D6B58E13-FB9E-47D1-9FE3-32B13B7DDD7A}" type="presParOf" srcId="{3A81A501-0EFC-4177-A2D0-F98DF7C5B0CB}" destId="{95D7157F-7FB7-4E14-A5DE-4D43365D0426}" srcOrd="1" destOrd="0" presId="urn:microsoft.com/office/officeart/2005/8/layout/hierarchy1"/>
    <dgm:cxn modelId="{2B761061-7696-4DD6-8F2C-2DEFEF4EE8A0}" type="presParOf" srcId="{9BF0ED86-C0A8-42C0-9E44-F863D3F2AB35}" destId="{7E132EFC-3F3D-4715-9879-7F284E5814C3}" srcOrd="8" destOrd="0" presId="urn:microsoft.com/office/officeart/2005/8/layout/hierarchy1"/>
    <dgm:cxn modelId="{49036B9A-7178-48CA-827B-F409D1397BFC}" type="presParOf" srcId="{9BF0ED86-C0A8-42C0-9E44-F863D3F2AB35}" destId="{16E9B0F5-A5FB-49F4-9A51-A892464A4CE3}" srcOrd="9" destOrd="0" presId="urn:microsoft.com/office/officeart/2005/8/layout/hierarchy1"/>
    <dgm:cxn modelId="{6AFFCFFC-E47A-48AB-9B2B-730EA78D7D7A}" type="presParOf" srcId="{16E9B0F5-A5FB-49F4-9A51-A892464A4CE3}" destId="{E3B95E4A-A5CB-4131-925D-D20830E38BE2}" srcOrd="0" destOrd="0" presId="urn:microsoft.com/office/officeart/2005/8/layout/hierarchy1"/>
    <dgm:cxn modelId="{B5D208F0-3DBC-4E2C-8310-19D22D30E5A7}" type="presParOf" srcId="{E3B95E4A-A5CB-4131-925D-D20830E38BE2}" destId="{158D2065-71B3-4CD4-9F9B-7ABC89EFB11E}" srcOrd="0" destOrd="0" presId="urn:microsoft.com/office/officeart/2005/8/layout/hierarchy1"/>
    <dgm:cxn modelId="{0AF6004C-9ECF-432B-80D1-27095845ECCC}" type="presParOf" srcId="{E3B95E4A-A5CB-4131-925D-D20830E38BE2}" destId="{9DF9A7A5-E028-4D61-A5F4-EA4984292145}" srcOrd="1" destOrd="0" presId="urn:microsoft.com/office/officeart/2005/8/layout/hierarchy1"/>
    <dgm:cxn modelId="{EC372294-575B-45A6-856D-5DCC0EC5D019}" type="presParOf" srcId="{16E9B0F5-A5FB-49F4-9A51-A892464A4CE3}" destId="{D5F8C93F-0C40-4894-9017-66AB9894C8D4}" srcOrd="1" destOrd="0" presId="urn:microsoft.com/office/officeart/2005/8/layout/hierarchy1"/>
    <dgm:cxn modelId="{52BE7C38-2DF4-46B7-B0D3-C89A9394B0D1}" type="presParOf" srcId="{E7505578-9A22-4820-85AD-1BFFE6AD8B82}" destId="{0A754A67-852F-4429-BC50-2F994079194C}" srcOrd="2" destOrd="0" presId="urn:microsoft.com/office/officeart/2005/8/layout/hierarchy1"/>
    <dgm:cxn modelId="{70E8B747-9A0A-43C6-AA60-01282494B39E}" type="presParOf" srcId="{E7505578-9A22-4820-85AD-1BFFE6AD8B82}" destId="{2368481D-E215-41EB-8D98-C99B549639C3}" srcOrd="3" destOrd="0" presId="urn:microsoft.com/office/officeart/2005/8/layout/hierarchy1"/>
    <dgm:cxn modelId="{0F8134FB-3BA4-4C27-AE42-7BCD21AFEA63}" type="presParOf" srcId="{2368481D-E215-41EB-8D98-C99B549639C3}" destId="{7C9D10F9-2273-4526-B91A-34CA6BA72CC8}" srcOrd="0" destOrd="0" presId="urn:microsoft.com/office/officeart/2005/8/layout/hierarchy1"/>
    <dgm:cxn modelId="{38AE27F1-2061-4A65-BAFC-2EABCBE1E774}" type="presParOf" srcId="{7C9D10F9-2273-4526-B91A-34CA6BA72CC8}" destId="{0CCBC54B-FCBD-4090-8A57-F7C930B1FE32}" srcOrd="0" destOrd="0" presId="urn:microsoft.com/office/officeart/2005/8/layout/hierarchy1"/>
    <dgm:cxn modelId="{3136A596-260A-4C52-8E1E-F63D847FA997}" type="presParOf" srcId="{7C9D10F9-2273-4526-B91A-34CA6BA72CC8}" destId="{89D8D1C7-2A9E-4530-8999-E6AE78E63E07}" srcOrd="1" destOrd="0" presId="urn:microsoft.com/office/officeart/2005/8/layout/hierarchy1"/>
    <dgm:cxn modelId="{E1CB3197-03B2-4C98-9B33-CF5DCEB3ABBE}" type="presParOf" srcId="{2368481D-E215-41EB-8D98-C99B549639C3}" destId="{8A47921E-7F3A-42B3-A6F1-8F0617A4E24D}" srcOrd="1" destOrd="0" presId="urn:microsoft.com/office/officeart/2005/8/layout/hierarchy1"/>
    <dgm:cxn modelId="{065F5E74-DFFE-4BAF-BE70-4921F7409F8E}" type="presParOf" srcId="{8A47921E-7F3A-42B3-A6F1-8F0617A4E24D}" destId="{C7B0EBD1-9CF8-4217-B29F-F6F22ABEA9FD}" srcOrd="0" destOrd="0" presId="urn:microsoft.com/office/officeart/2005/8/layout/hierarchy1"/>
    <dgm:cxn modelId="{D9B32F2F-0B82-48FC-A432-7DBFE4162268}" type="presParOf" srcId="{8A47921E-7F3A-42B3-A6F1-8F0617A4E24D}" destId="{ECD14370-E1AD-4771-999C-5AF6E8E971CC}" srcOrd="1" destOrd="0" presId="urn:microsoft.com/office/officeart/2005/8/layout/hierarchy1"/>
    <dgm:cxn modelId="{53A0C8A0-1E5D-4143-BC9D-1A25941F10E3}" type="presParOf" srcId="{ECD14370-E1AD-4771-999C-5AF6E8E971CC}" destId="{011A4E30-4C3E-4A88-AD29-1DE751C9910C}" srcOrd="0" destOrd="0" presId="urn:microsoft.com/office/officeart/2005/8/layout/hierarchy1"/>
    <dgm:cxn modelId="{3B9B68F6-4486-4452-AA93-B9E52EE7DDCE}" type="presParOf" srcId="{011A4E30-4C3E-4A88-AD29-1DE751C9910C}" destId="{9330FECB-C89F-4E1A-94B3-F18ED28F4DC8}" srcOrd="0" destOrd="0" presId="urn:microsoft.com/office/officeart/2005/8/layout/hierarchy1"/>
    <dgm:cxn modelId="{AD63FC73-7FB8-414E-B4A3-2BB0BC448E77}" type="presParOf" srcId="{011A4E30-4C3E-4A88-AD29-1DE751C9910C}" destId="{A4A92948-78BC-49ED-BC9C-25AC4A8A9276}" srcOrd="1" destOrd="0" presId="urn:microsoft.com/office/officeart/2005/8/layout/hierarchy1"/>
    <dgm:cxn modelId="{2576C965-D275-44E6-A52A-99D99A467240}" type="presParOf" srcId="{ECD14370-E1AD-4771-999C-5AF6E8E971CC}" destId="{E5640308-DAFC-4DBB-99DA-20664606F41C}" srcOrd="1" destOrd="0" presId="urn:microsoft.com/office/officeart/2005/8/layout/hierarchy1"/>
    <dgm:cxn modelId="{9A954CE5-0551-40DB-9404-A14EF55E4FE5}" type="presParOf" srcId="{8A47921E-7F3A-42B3-A6F1-8F0617A4E24D}" destId="{5794EA6D-C45B-447E-B5B0-458E16E31486}" srcOrd="2" destOrd="0" presId="urn:microsoft.com/office/officeart/2005/8/layout/hierarchy1"/>
    <dgm:cxn modelId="{91136FF0-284D-4952-ACA4-AFE71F98A130}" type="presParOf" srcId="{8A47921E-7F3A-42B3-A6F1-8F0617A4E24D}" destId="{38EE12FB-BFD2-4AC9-89EB-D4E84ADE7BC6}" srcOrd="3" destOrd="0" presId="urn:microsoft.com/office/officeart/2005/8/layout/hierarchy1"/>
    <dgm:cxn modelId="{1D03A2FA-8E2B-4241-B93E-D0123878E72D}" type="presParOf" srcId="{38EE12FB-BFD2-4AC9-89EB-D4E84ADE7BC6}" destId="{F8AF6568-A8A6-46EF-9134-1ECE26DE68A6}" srcOrd="0" destOrd="0" presId="urn:microsoft.com/office/officeart/2005/8/layout/hierarchy1"/>
    <dgm:cxn modelId="{5FD8F8F0-BF32-4EDB-A4CF-3251904BEDBF}" type="presParOf" srcId="{F8AF6568-A8A6-46EF-9134-1ECE26DE68A6}" destId="{33A72458-1E11-4CE0-BD26-1EE78B7399F9}" srcOrd="0" destOrd="0" presId="urn:microsoft.com/office/officeart/2005/8/layout/hierarchy1"/>
    <dgm:cxn modelId="{627679FB-7732-4AAA-9DFE-5AE3C6979DD3}" type="presParOf" srcId="{F8AF6568-A8A6-46EF-9134-1ECE26DE68A6}" destId="{634D66CB-8C4B-4507-B687-67158C5B173D}" srcOrd="1" destOrd="0" presId="urn:microsoft.com/office/officeart/2005/8/layout/hierarchy1"/>
    <dgm:cxn modelId="{A4996432-FCF2-44B2-BFC6-7C0935CEB7C5}" type="presParOf" srcId="{38EE12FB-BFD2-4AC9-89EB-D4E84ADE7BC6}" destId="{CE618628-D06E-4547-8B46-D76FDD8EE2E5}" srcOrd="1" destOrd="0" presId="urn:microsoft.com/office/officeart/2005/8/layout/hierarchy1"/>
    <dgm:cxn modelId="{684072C4-3783-4EE8-8DB5-22516DA51DAE}" type="presParOf" srcId="{8A47921E-7F3A-42B3-A6F1-8F0617A4E24D}" destId="{8B29DE25-1872-47A0-A33C-85626186EE75}" srcOrd="4" destOrd="0" presId="urn:microsoft.com/office/officeart/2005/8/layout/hierarchy1"/>
    <dgm:cxn modelId="{9DEFD861-CDCF-42B4-8240-7B3C81618C58}" type="presParOf" srcId="{8A47921E-7F3A-42B3-A6F1-8F0617A4E24D}" destId="{11D2C289-B3AF-453A-9CB1-6D19BA93A827}" srcOrd="5" destOrd="0" presId="urn:microsoft.com/office/officeart/2005/8/layout/hierarchy1"/>
    <dgm:cxn modelId="{21D260A2-883C-4119-9E24-2957A9C022CF}" type="presParOf" srcId="{11D2C289-B3AF-453A-9CB1-6D19BA93A827}" destId="{DA8445B2-E962-4E4E-862E-E4A1A08D3F89}" srcOrd="0" destOrd="0" presId="urn:microsoft.com/office/officeart/2005/8/layout/hierarchy1"/>
    <dgm:cxn modelId="{4E861387-38B2-420B-A8F1-4DE88012429C}" type="presParOf" srcId="{DA8445B2-E962-4E4E-862E-E4A1A08D3F89}" destId="{6D1064CE-2013-41AC-841D-095CA6947B38}" srcOrd="0" destOrd="0" presId="urn:microsoft.com/office/officeart/2005/8/layout/hierarchy1"/>
    <dgm:cxn modelId="{88E87046-25E0-4A41-ACC8-9B5B6C555C2C}" type="presParOf" srcId="{DA8445B2-E962-4E4E-862E-E4A1A08D3F89}" destId="{B2468077-42F6-42D1-8E34-4BF461C973AB}" srcOrd="1" destOrd="0" presId="urn:microsoft.com/office/officeart/2005/8/layout/hierarchy1"/>
    <dgm:cxn modelId="{A03F6A80-CF4C-49BA-8057-3C68803A8F22}" type="presParOf" srcId="{11D2C289-B3AF-453A-9CB1-6D19BA93A827}" destId="{DA0E19A1-7E66-4383-8114-0A41B47CB2F6}" srcOrd="1" destOrd="0" presId="urn:microsoft.com/office/officeart/2005/8/layout/hierarchy1"/>
    <dgm:cxn modelId="{4BA77D44-0EB1-42F8-8252-BA36C749CE7F}" type="presParOf" srcId="{8A47921E-7F3A-42B3-A6F1-8F0617A4E24D}" destId="{FDA3FA02-F09B-48A2-AC8D-4B3F57B65AEC}" srcOrd="6" destOrd="0" presId="urn:microsoft.com/office/officeart/2005/8/layout/hierarchy1"/>
    <dgm:cxn modelId="{4BE54FAF-1C0B-45A8-8252-66A99B84EA3B}" type="presParOf" srcId="{8A47921E-7F3A-42B3-A6F1-8F0617A4E24D}" destId="{97CB7B5A-56F7-41CD-B880-17BB2B9B6982}" srcOrd="7" destOrd="0" presId="urn:microsoft.com/office/officeart/2005/8/layout/hierarchy1"/>
    <dgm:cxn modelId="{CDC777D2-E15C-4C0F-8A0D-FD3940C8F19C}" type="presParOf" srcId="{97CB7B5A-56F7-41CD-B880-17BB2B9B6982}" destId="{4215A067-BDDC-421C-9D2F-E10D52F04CAE}" srcOrd="0" destOrd="0" presId="urn:microsoft.com/office/officeart/2005/8/layout/hierarchy1"/>
    <dgm:cxn modelId="{A32545BB-54F3-4213-B2D0-34A3E2450F6D}" type="presParOf" srcId="{4215A067-BDDC-421C-9D2F-E10D52F04CAE}" destId="{6A51CA42-7E4E-4CA5-8E58-773447D82ED5}" srcOrd="0" destOrd="0" presId="urn:microsoft.com/office/officeart/2005/8/layout/hierarchy1"/>
    <dgm:cxn modelId="{411D3B30-D551-4C89-B99F-79A9676076BD}" type="presParOf" srcId="{4215A067-BDDC-421C-9D2F-E10D52F04CAE}" destId="{2576B258-3A0A-4244-BA28-1094C9FDB7F8}" srcOrd="1" destOrd="0" presId="urn:microsoft.com/office/officeart/2005/8/layout/hierarchy1"/>
    <dgm:cxn modelId="{295433FF-6448-40F1-8BE2-2C46EE31CDEA}" type="presParOf" srcId="{97CB7B5A-56F7-41CD-B880-17BB2B9B6982}" destId="{BEC137C9-132D-4932-A0BF-D21E5DBBE306}" srcOrd="1" destOrd="0" presId="urn:microsoft.com/office/officeart/2005/8/layout/hierarchy1"/>
    <dgm:cxn modelId="{5E4651C1-84FC-4F4B-9504-DFD487E2F3CC}" type="presParOf" srcId="{E7505578-9A22-4820-85AD-1BFFE6AD8B82}" destId="{460A738D-0B7C-448F-9323-20F74C8F3F20}" srcOrd="4" destOrd="0" presId="urn:microsoft.com/office/officeart/2005/8/layout/hierarchy1"/>
    <dgm:cxn modelId="{CF25C29A-1DC9-4BE9-A78C-CCC420193C2C}" type="presParOf" srcId="{E7505578-9A22-4820-85AD-1BFFE6AD8B82}" destId="{0A25EBDA-0B0A-46F6-8BC3-AF0A1E34FB62}" srcOrd="5" destOrd="0" presId="urn:microsoft.com/office/officeart/2005/8/layout/hierarchy1"/>
    <dgm:cxn modelId="{F4ABEF3F-556A-44B4-A5CD-4995440F58B9}" type="presParOf" srcId="{0A25EBDA-0B0A-46F6-8BC3-AF0A1E34FB62}" destId="{12624425-9400-4133-B582-FBDA9ADAC7E3}" srcOrd="0" destOrd="0" presId="urn:microsoft.com/office/officeart/2005/8/layout/hierarchy1"/>
    <dgm:cxn modelId="{74BAE342-C35F-464F-9169-9D583AB8E9CC}" type="presParOf" srcId="{12624425-9400-4133-B582-FBDA9ADAC7E3}" destId="{90B22098-2144-4ACC-B06C-C9BB3590D8B1}" srcOrd="0" destOrd="0" presId="urn:microsoft.com/office/officeart/2005/8/layout/hierarchy1"/>
    <dgm:cxn modelId="{69B9BC2A-1801-4A2C-AAE7-0A904BF14D05}" type="presParOf" srcId="{12624425-9400-4133-B582-FBDA9ADAC7E3}" destId="{68B30683-5968-4411-B210-13F003A8E48A}" srcOrd="1" destOrd="0" presId="urn:microsoft.com/office/officeart/2005/8/layout/hierarchy1"/>
    <dgm:cxn modelId="{DE5F688E-0B7F-43B0-8414-AFEB3395476C}" type="presParOf" srcId="{0A25EBDA-0B0A-46F6-8BC3-AF0A1E34FB62}" destId="{7E11D381-A743-4806-8A3E-B3DADA4AC2CE}" srcOrd="1" destOrd="0" presId="urn:microsoft.com/office/officeart/2005/8/layout/hierarchy1"/>
    <dgm:cxn modelId="{F3ADF249-CBC3-4747-A2F3-23C8715D003A}" type="presParOf" srcId="{7E11D381-A743-4806-8A3E-B3DADA4AC2CE}" destId="{1212C7C2-0FBC-4422-AF7D-2C65818B8F3D}" srcOrd="0" destOrd="0" presId="urn:microsoft.com/office/officeart/2005/8/layout/hierarchy1"/>
    <dgm:cxn modelId="{02495262-CA1E-4D84-97A3-2FBAD49FC8F8}" type="presParOf" srcId="{7E11D381-A743-4806-8A3E-B3DADA4AC2CE}" destId="{6AB480DE-17D0-46CF-BEC4-553ED1A9FB91}" srcOrd="1" destOrd="0" presId="urn:microsoft.com/office/officeart/2005/8/layout/hierarchy1"/>
    <dgm:cxn modelId="{4BB34292-3FCA-4FBF-92C5-FA02A8711972}" type="presParOf" srcId="{6AB480DE-17D0-46CF-BEC4-553ED1A9FB91}" destId="{7CB93E81-375F-4930-9748-119BD1FE522C}" srcOrd="0" destOrd="0" presId="urn:microsoft.com/office/officeart/2005/8/layout/hierarchy1"/>
    <dgm:cxn modelId="{8277B2DE-79BB-4A43-9568-4B2B8EE038DF}" type="presParOf" srcId="{7CB93E81-375F-4930-9748-119BD1FE522C}" destId="{6F9FE50A-0FEA-41E6-B368-B495A49791B7}" srcOrd="0" destOrd="0" presId="urn:microsoft.com/office/officeart/2005/8/layout/hierarchy1"/>
    <dgm:cxn modelId="{C0AC6204-1974-407B-9FF4-E1E275E418EC}" type="presParOf" srcId="{7CB93E81-375F-4930-9748-119BD1FE522C}" destId="{642527AF-82AE-46D4-8CE7-2D2B029F9AE2}" srcOrd="1" destOrd="0" presId="urn:microsoft.com/office/officeart/2005/8/layout/hierarchy1"/>
    <dgm:cxn modelId="{D0D6609C-EE06-43F5-80C7-BFA08D7AD402}" type="presParOf" srcId="{6AB480DE-17D0-46CF-BEC4-553ED1A9FB91}" destId="{D1520A58-42E4-4EF2-8BAA-CD49705119F3}" srcOrd="1" destOrd="0" presId="urn:microsoft.com/office/officeart/2005/8/layout/hierarchy1"/>
    <dgm:cxn modelId="{046124AB-5DF4-4EC4-B6A8-7FF0CF691F70}" type="presParOf" srcId="{7E11D381-A743-4806-8A3E-B3DADA4AC2CE}" destId="{194125BB-8C48-4482-AC6B-862BE4A2F718}" srcOrd="2" destOrd="0" presId="urn:microsoft.com/office/officeart/2005/8/layout/hierarchy1"/>
    <dgm:cxn modelId="{45978F2B-8DD1-460E-8D7C-40032927AB7C}" type="presParOf" srcId="{7E11D381-A743-4806-8A3E-B3DADA4AC2CE}" destId="{B47E4EA1-580D-4F46-B6A4-3DE5D197DB73}" srcOrd="3" destOrd="0" presId="urn:microsoft.com/office/officeart/2005/8/layout/hierarchy1"/>
    <dgm:cxn modelId="{10804804-57BC-44FA-9584-70AC7820314C}" type="presParOf" srcId="{B47E4EA1-580D-4F46-B6A4-3DE5D197DB73}" destId="{A919C9FA-B1DB-44A6-B38B-AE884D884CEA}" srcOrd="0" destOrd="0" presId="urn:microsoft.com/office/officeart/2005/8/layout/hierarchy1"/>
    <dgm:cxn modelId="{08631A72-4D94-42ED-89E2-B971BA63F568}" type="presParOf" srcId="{A919C9FA-B1DB-44A6-B38B-AE884D884CEA}" destId="{B90933CD-3F8A-4D1E-A845-3B7A50872F3B}" srcOrd="0" destOrd="0" presId="urn:microsoft.com/office/officeart/2005/8/layout/hierarchy1"/>
    <dgm:cxn modelId="{33912A9F-AE41-4F8C-89DF-332ED9ADD7FC}" type="presParOf" srcId="{A919C9FA-B1DB-44A6-B38B-AE884D884CEA}" destId="{0F7B780D-4A1E-44BF-A649-C3E52F51154B}" srcOrd="1" destOrd="0" presId="urn:microsoft.com/office/officeart/2005/8/layout/hierarchy1"/>
    <dgm:cxn modelId="{81F70235-C1EE-48EA-BBBB-77823B9CEFAB}" type="presParOf" srcId="{B47E4EA1-580D-4F46-B6A4-3DE5D197DB73}" destId="{39521B55-751B-4031-9893-22A183003AA9}" srcOrd="1" destOrd="0" presId="urn:microsoft.com/office/officeart/2005/8/layout/hierarchy1"/>
    <dgm:cxn modelId="{A11121BC-954A-4CF6-9C10-69E3FBE48ABF}" type="presParOf" srcId="{7E11D381-A743-4806-8A3E-B3DADA4AC2CE}" destId="{B579FB97-1C01-45C9-96A1-D4DE243543A8}" srcOrd="4" destOrd="0" presId="urn:microsoft.com/office/officeart/2005/8/layout/hierarchy1"/>
    <dgm:cxn modelId="{0784B26C-4D1B-41A0-8AC7-76554CB68B73}" type="presParOf" srcId="{7E11D381-A743-4806-8A3E-B3DADA4AC2CE}" destId="{DBC3F05C-7E9E-422C-9A8C-9BB5E64287D7}" srcOrd="5" destOrd="0" presId="urn:microsoft.com/office/officeart/2005/8/layout/hierarchy1"/>
    <dgm:cxn modelId="{3566A4D1-CFDA-4EF8-AD63-F3560908B190}" type="presParOf" srcId="{DBC3F05C-7E9E-422C-9A8C-9BB5E64287D7}" destId="{921A1006-B185-4FB6-BA55-F44E0CB479F5}" srcOrd="0" destOrd="0" presId="urn:microsoft.com/office/officeart/2005/8/layout/hierarchy1"/>
    <dgm:cxn modelId="{5850BF0E-B0A6-4E15-8518-B6F7B02D4C59}" type="presParOf" srcId="{921A1006-B185-4FB6-BA55-F44E0CB479F5}" destId="{72ACB04C-BD09-472F-9BED-EC71E5F95787}" srcOrd="0" destOrd="0" presId="urn:microsoft.com/office/officeart/2005/8/layout/hierarchy1"/>
    <dgm:cxn modelId="{EF7AFD9F-053A-4CB4-AB44-38C4C19CFCCC}" type="presParOf" srcId="{921A1006-B185-4FB6-BA55-F44E0CB479F5}" destId="{892DEFF9-CD10-48FB-AD04-1CB169D0CFE1}" srcOrd="1" destOrd="0" presId="urn:microsoft.com/office/officeart/2005/8/layout/hierarchy1"/>
    <dgm:cxn modelId="{622E464D-4765-4A82-BC4D-1EE98C600CA5}" type="presParOf" srcId="{DBC3F05C-7E9E-422C-9A8C-9BB5E64287D7}" destId="{E17F05DB-7FC7-489A-85FB-460AF8815E79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9B53D-A029-4D66-BCB8-AB408D72B28B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728F9-84DA-4B71-A738-6E2BE8DE70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7939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728F9-84DA-4B71-A738-6E2BE8DE705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889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fontAlgn="base">
              <a:lnSpc>
                <a:spcPct val="150000"/>
              </a:lnSpc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728F9-84DA-4B71-A738-6E2BE8DE705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8985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728F9-84DA-4B71-A738-6E2BE8DE705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0579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728F9-84DA-4B71-A738-6E2BE8DE705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0625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728F9-84DA-4B71-A738-6E2BE8DE705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1515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728F9-84DA-4B71-A738-6E2BE8DE705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0625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728F9-84DA-4B71-A738-6E2BE8DE705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0625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728F9-84DA-4B71-A738-6E2BE8DE705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0625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419B-A5E6-4C42-921E-D5DAEFE3FC53}" type="datetime1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884A-E269-4AB0-B02B-30EC5CF6B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1D17-DEF2-4E01-95F0-5491BCE908C3}" type="datetime1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884A-E269-4AB0-B02B-30EC5CF6B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1A75-5959-4C31-8E50-10D64446AA70}" type="datetime1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884A-E269-4AB0-B02B-30EC5CF6B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AEAF-47B6-493B-BE4A-041E7C85D817}" type="datetime1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884A-E269-4AB0-B02B-30EC5CF6B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DEB5-0698-4704-9F0B-CD189169D41F}" type="datetime1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884A-E269-4AB0-B02B-30EC5CF6B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9EB1-DAF8-4E0A-A89D-08046BD6DAC6}" type="datetime1">
              <a:rPr lang="en-US" smtClean="0"/>
              <a:pPr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884A-E269-4AB0-B02B-30EC5CF6B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C503-0337-415A-A656-94304000F4C4}" type="datetime1">
              <a:rPr lang="en-US" smtClean="0"/>
              <a:pPr/>
              <a:t>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884A-E269-4AB0-B02B-30EC5CF6B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C254-D28D-4E9D-8B5A-482EE1ED337F}" type="datetime1">
              <a:rPr lang="en-US" smtClean="0"/>
              <a:pPr/>
              <a:t>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884A-E269-4AB0-B02B-30EC5CF6B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AD0E-D9AD-458C-B936-825DCB4CE9D5}" type="datetime1">
              <a:rPr lang="en-US" smtClean="0"/>
              <a:pPr/>
              <a:t>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884A-E269-4AB0-B02B-30EC5CF6B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B20F-7910-4D2B-928A-9A854902501F}" type="datetime1">
              <a:rPr lang="en-US" smtClean="0"/>
              <a:pPr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884A-E269-4AB0-B02B-30EC5CF6B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2CC4A-994B-416B-8941-F1996B87C88C}" type="datetime1">
              <a:rPr lang="en-US" smtClean="0"/>
              <a:pPr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884A-E269-4AB0-B02B-30EC5CF6B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B62CC-EA4D-46AE-A538-5DA4BC61D946}" type="datetime1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5884A-E269-4AB0-B02B-30EC5CF6B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QuickStyle" Target="../diagrams/quickStyle2.xml"/><Relationship Id="rId5" Type="http://schemas.openxmlformats.org/officeDocument/2006/relationships/diagramData" Target="../diagrams/data1.xml"/><Relationship Id="rId10" Type="http://schemas.openxmlformats.org/officeDocument/2006/relationships/diagramLayout" Target="../diagrams/layout2.xml"/><Relationship Id="rId4" Type="http://schemas.openxmlformats.org/officeDocument/2006/relationships/image" Target="../media/image5.jpeg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DRE02F~1.SAH\AppData\Local\Temp\Rar$DIa0.145\0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7149" y="0"/>
            <a:ext cx="508485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3801" y="3562351"/>
            <a:ext cx="7665719" cy="1155294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solidFill>
                  <a:srgbClr val="00297A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Fluctuation in Oil Prices </a:t>
            </a:r>
            <a:endParaRPr lang="en-US" sz="5400" dirty="0">
              <a:solidFill>
                <a:srgbClr val="00297A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0661" y="4910810"/>
            <a:ext cx="7972627" cy="85358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297A"/>
                </a:solidFill>
              </a:rPr>
              <a:t>Threats and Opportunities – An Academic Vision </a:t>
            </a:r>
            <a:endParaRPr lang="en-US" sz="2800" b="1" dirty="0">
              <a:solidFill>
                <a:srgbClr val="00297A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BB7B-E262-4A99-938D-AE0EF2CF785C}" type="datetime1">
              <a:rPr lang="en-US" smtClean="0"/>
              <a:pPr/>
              <a:t>2/15/2016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884A-E269-4AB0-B02B-30EC5CF6BC73}" type="slidenum">
              <a:rPr lang="en-US" smtClean="0"/>
              <a:pPr/>
              <a:t>1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448050" y="4833618"/>
            <a:ext cx="8083063" cy="508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486149" y="4685614"/>
            <a:ext cx="8025912" cy="6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81450"/>
            <a:ext cx="3733800" cy="2876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adel\Desktop\MSRC_Flyer\MSRC LOGOS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766"/>
            <a:ext cx="6605016" cy="1758696"/>
          </a:xfrm>
          <a:prstGeom prst="rect">
            <a:avLst/>
          </a:prstGeom>
          <a:noFill/>
        </p:spPr>
      </p:pic>
      <p:pic>
        <p:nvPicPr>
          <p:cNvPr id="16" name="Picture 1" descr="gama_logo_color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49000" y="266700"/>
            <a:ext cx="86204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5372101" y="6457890"/>
            <a:ext cx="1712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February 2016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88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DRE02F~1.SAH\AppData\Local\Temp\Rar$DIa0.145\0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7149" y="0"/>
            <a:ext cx="508485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0425" y="3026982"/>
            <a:ext cx="9475076" cy="1113601"/>
          </a:xfrm>
        </p:spPr>
        <p:txBody>
          <a:bodyPr>
            <a:noAutofit/>
          </a:bodyPr>
          <a:lstStyle/>
          <a:p>
            <a:pPr marL="173038" indent="-173038">
              <a:lnSpc>
                <a:spcPct val="150000"/>
              </a:lnSpc>
            </a:pPr>
            <a:r>
              <a:rPr lang="en-US" sz="5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An Academic Vision           Expected Actions</a:t>
            </a:r>
            <a:br>
              <a:rPr lang="en-US" sz="5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5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DF00-057E-4686-99D9-A05ACAEFFF7A}" type="datetime1">
              <a:rPr lang="en-US" smtClean="0"/>
              <a:pPr/>
              <a:t>2/15/2016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884A-E269-4AB0-B02B-30EC5CF6BC73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61234" y="4319753"/>
            <a:ext cx="9903979" cy="1599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61234" y="4162097"/>
            <a:ext cx="9919745" cy="1093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adel\Desktop\MSRC_Flyer\MSRC LOGO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2575613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806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725214"/>
          <a:ext cx="11582400" cy="5801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AEAF-47B6-493B-BE4A-041E7C85D817}" type="datetime1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884A-E269-4AB0-B02B-30EC5CF6BC7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53966" y="425671"/>
            <a:ext cx="87439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MSRC Research Plan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2012 - 2020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8" name="Picture 2" descr="C:\Users\adel\Desktop\MSRC_Flyer\MSRC LOGOS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0"/>
            <a:ext cx="2575613" cy="685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568766" y="0"/>
            <a:ext cx="615553" cy="13906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MSRC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215443" y="0"/>
            <a:ext cx="484115" cy="14459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961294" y="1391776"/>
            <a:ext cx="9513325" cy="1499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1" y="228600"/>
            <a:ext cx="3842399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914400" indent="-914400" algn="ctr" rtl="1"/>
            <a:r>
              <a:rPr lang="ar-EG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معمل الــ </a:t>
            </a:r>
            <a:r>
              <a:rPr lang="en-US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EOR</a:t>
            </a:r>
            <a:endParaRPr lang="en-US" sz="6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27834" y="993228"/>
            <a:ext cx="5959366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Clr>
                <a:srgbClr val="C00000"/>
              </a:buClr>
              <a:buFont typeface="Arial" pitchFamily="34" charset="0"/>
              <a:buChar char="•"/>
            </a:pPr>
            <a:r>
              <a:rPr lang="ar-EG" sz="2800" b="1" dirty="0" smtClean="0"/>
              <a:t> </a:t>
            </a:r>
            <a:r>
              <a:rPr lang="ar-EG" sz="2800" b="1" dirty="0" smtClean="0">
                <a:solidFill>
                  <a:srgbClr val="C00000"/>
                </a:solidFill>
              </a:rPr>
              <a:t>أهمية المعمل</a:t>
            </a:r>
          </a:p>
          <a:p>
            <a:pPr lvl="1" algn="r" rtl="1">
              <a:buFont typeface="Arial" pitchFamily="34" charset="0"/>
              <a:buChar char="•"/>
            </a:pPr>
            <a:r>
              <a:rPr lang="ar-EG" sz="2400" b="1" dirty="0" smtClean="0">
                <a:cs typeface="+mj-cs"/>
              </a:rPr>
              <a:t>المعمل </a:t>
            </a:r>
            <a:r>
              <a:rPr lang="ar-EG" sz="2400" b="1" dirty="0" smtClean="0">
                <a:cs typeface="+mj-cs"/>
              </a:rPr>
              <a:t>ضرورى </a:t>
            </a:r>
            <a:r>
              <a:rPr lang="ar-EG" sz="2400" b="1" u="sng" dirty="0" smtClean="0">
                <a:cs typeface="+mj-cs"/>
              </a:rPr>
              <a:t>لاستكمال دراسات ال </a:t>
            </a:r>
            <a:r>
              <a:rPr lang="en-US" sz="2400" b="1" u="sng" dirty="0" smtClean="0">
                <a:cs typeface="+mj-cs"/>
              </a:rPr>
              <a:t>EOR</a:t>
            </a:r>
            <a:endParaRPr lang="ar-EG" sz="2400" b="1" u="sng" dirty="0" smtClean="0">
              <a:cs typeface="+mj-cs"/>
            </a:endParaRPr>
          </a:p>
          <a:p>
            <a:pPr lvl="1" algn="r" rtl="1">
              <a:buFont typeface="Arial" pitchFamily="34" charset="0"/>
              <a:buChar char="•"/>
            </a:pPr>
            <a:r>
              <a:rPr lang="ar-EG" sz="2400" b="1" dirty="0" smtClean="0">
                <a:cs typeface="+mj-cs"/>
              </a:rPr>
              <a:t>عمل </a:t>
            </a:r>
            <a:r>
              <a:rPr lang="ar-EG" sz="2400" b="1" u="sng" dirty="0" smtClean="0">
                <a:cs typeface="+mj-cs"/>
              </a:rPr>
              <a:t>تقييم دقيق لقيمة الاحتياطى البترولى </a:t>
            </a:r>
            <a:r>
              <a:rPr lang="ar-EG" sz="2400" b="1" dirty="0" smtClean="0">
                <a:cs typeface="+mj-cs"/>
              </a:rPr>
              <a:t>المتواجد فى الحقول المصرية </a:t>
            </a:r>
            <a:r>
              <a:rPr lang="ar-EG" sz="2400" b="1" dirty="0" smtClean="0">
                <a:cs typeface="+mj-cs"/>
              </a:rPr>
              <a:t>الناضبة</a:t>
            </a:r>
          </a:p>
          <a:p>
            <a:pPr lvl="1" algn="r" rtl="1">
              <a:buFont typeface="Arial" pitchFamily="34" charset="0"/>
              <a:buChar char="•"/>
            </a:pPr>
            <a:r>
              <a:rPr lang="ar-EG" sz="2400" b="1" u="sng" dirty="0" smtClean="0">
                <a:cs typeface="+mj-cs"/>
              </a:rPr>
              <a:t>رفع </a:t>
            </a:r>
            <a:r>
              <a:rPr lang="ar-EG" sz="2400" b="1" u="sng" dirty="0" smtClean="0">
                <a:cs typeface="+mj-cs"/>
              </a:rPr>
              <a:t>المستوى المهارى وبناء القدرات الذاتية </a:t>
            </a:r>
            <a:r>
              <a:rPr lang="ar-EG" sz="2400" b="1" dirty="0" smtClean="0">
                <a:cs typeface="+mj-cs"/>
              </a:rPr>
              <a:t>للسادة المهندسين العاملين بقطاع البترول المصرى </a:t>
            </a:r>
            <a:r>
              <a:rPr lang="ar-EG" sz="2400" b="1" dirty="0" smtClean="0">
                <a:cs typeface="+mj-cs"/>
              </a:rPr>
              <a:t> </a:t>
            </a:r>
            <a:endParaRPr lang="en-US" sz="2400" b="1" dirty="0" smtClean="0">
              <a:cs typeface="+mj-cs"/>
            </a:endParaRPr>
          </a:p>
          <a:p>
            <a:pPr algn="r" rtl="1">
              <a:buFont typeface="Arial" pitchFamily="34" charset="0"/>
              <a:buChar char="•"/>
            </a:pPr>
            <a:endParaRPr lang="en-US" sz="2800" b="1" dirty="0" smtClean="0"/>
          </a:p>
          <a:p>
            <a:pPr algn="r" rtl="1">
              <a:buFont typeface="Arial" pitchFamily="34" charset="0"/>
              <a:buChar char="•"/>
            </a:pPr>
            <a:r>
              <a:rPr lang="ar-EG" sz="2600" b="1" dirty="0" smtClean="0">
                <a:solidFill>
                  <a:srgbClr val="C00000"/>
                </a:solidFill>
              </a:rPr>
              <a:t>التكلفة المقدرة للمعمل 3 ملايين دولار أمريكي.</a:t>
            </a: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endParaRPr lang="ar-EG" sz="1400" b="1" dirty="0" smtClean="0">
              <a:solidFill>
                <a:srgbClr val="C00000"/>
              </a:solidFill>
            </a:endParaRPr>
          </a:p>
          <a:p>
            <a:pPr algn="r" rtl="1">
              <a:buFont typeface="Arial" pitchFamily="34" charset="0"/>
              <a:buChar char="•"/>
            </a:pPr>
            <a:r>
              <a:rPr lang="ar-EG" sz="2600" b="1" dirty="0" smtClean="0">
                <a:solidFill>
                  <a:srgbClr val="C00000"/>
                </a:solidFill>
              </a:rPr>
              <a:t> موافقة معالي وزير البترول على تمويل المعمل.</a:t>
            </a:r>
          </a:p>
          <a:p>
            <a:pPr algn="r" rtl="1">
              <a:buFont typeface="Arial" pitchFamily="34" charset="0"/>
              <a:buChar char="•"/>
            </a:pPr>
            <a:endParaRPr lang="ar-EG" sz="2600" b="1" dirty="0" smtClean="0">
              <a:solidFill>
                <a:srgbClr val="C00000"/>
              </a:solidFill>
            </a:endParaRPr>
          </a:p>
          <a:p>
            <a:pPr algn="r" rtl="1">
              <a:buFont typeface="Arial" pitchFamily="34" charset="0"/>
              <a:buChar char="•"/>
            </a:pPr>
            <a:r>
              <a:rPr lang="ar-EG" sz="2600" b="1" dirty="0" smtClean="0">
                <a:solidFill>
                  <a:srgbClr val="C00000"/>
                </a:solidFill>
              </a:rPr>
              <a:t>انشاء المعمل فى مقر شركة </a:t>
            </a:r>
            <a:r>
              <a:rPr lang="en-US" sz="2600" b="1" dirty="0" smtClean="0">
                <a:solidFill>
                  <a:srgbClr val="C00000"/>
                </a:solidFill>
              </a:rPr>
              <a:t>OGS</a:t>
            </a:r>
            <a:endParaRPr lang="ar-EG" sz="2600" b="1" dirty="0" smtClean="0">
              <a:solidFill>
                <a:srgbClr val="C00000"/>
              </a:solidFill>
            </a:endParaRP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endParaRPr lang="ar-EG" sz="1200" b="1" dirty="0" smtClean="0">
              <a:solidFill>
                <a:srgbClr val="C00000"/>
              </a:solidFill>
            </a:endParaRPr>
          </a:p>
          <a:p>
            <a:pPr algn="r" rtl="1">
              <a:buFont typeface="Arial" pitchFamily="34" charset="0"/>
              <a:buChar char="•"/>
            </a:pPr>
            <a:r>
              <a:rPr lang="ar-EG" sz="2600" b="1" dirty="0" smtClean="0">
                <a:solidFill>
                  <a:srgbClr val="C00000"/>
                </a:solidFill>
              </a:rPr>
              <a:t> تبرع شركة سوميد بمبلغ 100 ألف دولار.</a:t>
            </a:r>
          </a:p>
          <a:p>
            <a:pPr algn="r" rtl="1">
              <a:lnSpc>
                <a:spcPct val="150000"/>
              </a:lnSpc>
              <a:buFont typeface="Arial" pitchFamily="34" charset="0"/>
              <a:buChar char="•"/>
            </a:pPr>
            <a:endParaRPr lang="ar-EG" sz="2000" b="1" dirty="0" smtClean="0"/>
          </a:p>
        </p:txBody>
      </p:sp>
      <p:grpSp>
        <p:nvGrpSpPr>
          <p:cNvPr id="2" name="Group 4"/>
          <p:cNvGrpSpPr/>
          <p:nvPr/>
        </p:nvGrpSpPr>
        <p:grpSpPr>
          <a:xfrm>
            <a:off x="406400" y="1447800"/>
            <a:ext cx="5805214" cy="5069825"/>
            <a:chOff x="1143000" y="1143000"/>
            <a:chExt cx="8001000" cy="5761165"/>
          </a:xfrm>
        </p:grpSpPr>
        <p:grpSp>
          <p:nvGrpSpPr>
            <p:cNvPr id="5" name="Group 22"/>
            <p:cNvGrpSpPr/>
            <p:nvPr/>
          </p:nvGrpSpPr>
          <p:grpSpPr>
            <a:xfrm>
              <a:off x="6887845" y="3581400"/>
              <a:ext cx="2256155" cy="3073277"/>
              <a:chOff x="0" y="1502443"/>
              <a:chExt cx="2256155" cy="3073277"/>
            </a:xfrm>
          </p:grpSpPr>
          <p:pic>
            <p:nvPicPr>
              <p:cNvPr id="20" name="Picture 3"/>
              <p:cNvPicPr/>
              <p:nvPr/>
            </p:nvPicPr>
            <p:blipFill>
              <a:blip r:embed="rId2" cstate="print"/>
              <a:srcRect l="9200" b="-3551"/>
              <a:stretch>
                <a:fillRect/>
              </a:stretch>
            </p:blipFill>
            <p:spPr bwMode="auto">
              <a:xfrm>
                <a:off x="0" y="1502443"/>
                <a:ext cx="2256155" cy="29933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Rectangle 4"/>
              <p:cNvSpPr/>
              <p:nvPr/>
            </p:nvSpPr>
            <p:spPr>
              <a:xfrm>
                <a:off x="304800" y="4191000"/>
                <a:ext cx="1353189" cy="384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CHEMFLOOD</a:t>
                </a:r>
                <a:endPara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" name="Group 14"/>
            <p:cNvGrpSpPr/>
            <p:nvPr/>
          </p:nvGrpSpPr>
          <p:grpSpPr>
            <a:xfrm>
              <a:off x="4572000" y="3886200"/>
              <a:ext cx="2286000" cy="2971800"/>
              <a:chOff x="2971800" y="1828800"/>
              <a:chExt cx="2286000" cy="2971800"/>
            </a:xfrm>
          </p:grpSpPr>
          <p:pic>
            <p:nvPicPr>
              <p:cNvPr id="18" name="Picture 6"/>
              <p:cNvPicPr/>
              <p:nvPr/>
            </p:nvPicPr>
            <p:blipFill>
              <a:blip r:embed="rId3" cstate="print"/>
              <a:srcRect l="27094" t="5604" r="20830" b="4605"/>
              <a:stretch>
                <a:fillRect/>
              </a:stretch>
            </p:blipFill>
            <p:spPr bwMode="auto">
              <a:xfrm>
                <a:off x="2971800" y="1828800"/>
                <a:ext cx="2286000" cy="297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3810000" y="4343400"/>
                <a:ext cx="1437682" cy="384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STEAMFLOOD</a:t>
                </a:r>
                <a:endPara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" name="Group 18"/>
            <p:cNvGrpSpPr/>
            <p:nvPr/>
          </p:nvGrpSpPr>
          <p:grpSpPr>
            <a:xfrm>
              <a:off x="1143000" y="4343400"/>
              <a:ext cx="3352800" cy="2560765"/>
              <a:chOff x="3810000" y="4343400"/>
              <a:chExt cx="3352800" cy="2560765"/>
            </a:xfrm>
          </p:grpSpPr>
          <p:pic>
            <p:nvPicPr>
              <p:cNvPr id="16" name="Picture 15"/>
              <p:cNvPicPr/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10000" y="4343400"/>
                <a:ext cx="3352800" cy="228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4800600" y="6519445"/>
                <a:ext cx="1181506" cy="384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GASFLOOD</a:t>
                </a:r>
                <a:endPara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" name="Group 13"/>
            <p:cNvGrpSpPr/>
            <p:nvPr/>
          </p:nvGrpSpPr>
          <p:grpSpPr>
            <a:xfrm>
              <a:off x="1143000" y="2209800"/>
              <a:ext cx="3429000" cy="1995755"/>
              <a:chOff x="2895600" y="4648200"/>
              <a:chExt cx="3429000" cy="1995755"/>
            </a:xfrm>
          </p:grpSpPr>
          <p:pic>
            <p:nvPicPr>
              <p:cNvPr id="14" name="Picture 13"/>
              <p:cNvPicPr/>
              <p:nvPr/>
            </p:nvPicPr>
            <p:blipFill>
              <a:blip r:embed="rId5" cstate="print"/>
              <a:srcRect t="10277" r="3451"/>
              <a:stretch>
                <a:fillRect/>
              </a:stretch>
            </p:blipFill>
            <p:spPr bwMode="auto">
              <a:xfrm>
                <a:off x="2895600" y="4648200"/>
                <a:ext cx="3429000" cy="19957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4419600" y="6248400"/>
                <a:ext cx="1409338" cy="384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HC ANALYZER</a:t>
                </a:r>
                <a:endPara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" name="Group 21"/>
            <p:cNvGrpSpPr/>
            <p:nvPr/>
          </p:nvGrpSpPr>
          <p:grpSpPr>
            <a:xfrm>
              <a:off x="5181600" y="1143000"/>
              <a:ext cx="3719797" cy="2486210"/>
              <a:chOff x="4800600" y="1219200"/>
              <a:chExt cx="3980789" cy="2486210"/>
            </a:xfrm>
          </p:grpSpPr>
          <p:pic>
            <p:nvPicPr>
              <p:cNvPr id="12" name="Picture 11"/>
              <p:cNvPicPr/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800600" y="1447800"/>
                <a:ext cx="3856355" cy="2257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7090664" y="1219200"/>
                <a:ext cx="1690725" cy="6645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RELATIVE </a:t>
                </a:r>
              </a:p>
              <a:p>
                <a:pPr algn="ctr"/>
                <a:r>
                  <a:rPr lang="en-US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PERMEAMETER</a:t>
                </a:r>
                <a:endPara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 flipH="1">
              <a:off x="1371600" y="1219200"/>
              <a:ext cx="3733800" cy="59456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ESTIMATED BUDGET</a:t>
              </a:r>
            </a:p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$ 3 MILLION </a:t>
              </a:r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RE02F~1.SAH\AppData\Local\Temp\Rar$DIa0.145\0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7149" y="0"/>
            <a:ext cx="5084851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525" y="1497729"/>
            <a:ext cx="10541876" cy="4770332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Research:</a:t>
            </a:r>
            <a:r>
              <a:rPr lang="en-US" sz="3600" b="1" dirty="0" smtClean="0"/>
              <a:t> A strategic obligation</a:t>
            </a:r>
          </a:p>
          <a:p>
            <a:endParaRPr lang="en-US" sz="3600" b="1" dirty="0" smtClean="0"/>
          </a:p>
          <a:p>
            <a:r>
              <a:rPr lang="en-US" sz="3600" b="1" u="sng" dirty="0" smtClean="0"/>
              <a:t>MSRC research plan:</a:t>
            </a:r>
            <a:r>
              <a:rPr lang="en-US" sz="3600" b="1" dirty="0" smtClean="0"/>
              <a:t> A role model</a:t>
            </a:r>
          </a:p>
          <a:p>
            <a:endParaRPr lang="en-US" sz="3600" b="1" dirty="0" smtClean="0"/>
          </a:p>
          <a:p>
            <a:r>
              <a:rPr lang="en-US" sz="3600" b="1" u="sng" dirty="0" smtClean="0"/>
              <a:t>EGPC support and collaboration:</a:t>
            </a:r>
            <a:r>
              <a:rPr lang="en-US" sz="3600" b="1" dirty="0" smtClean="0"/>
              <a:t> The key to success</a:t>
            </a:r>
          </a:p>
          <a:p>
            <a:pPr>
              <a:buNone/>
            </a:pPr>
            <a:endParaRPr lang="ar-EG" sz="3600" b="1" dirty="0" smtClean="0"/>
          </a:p>
          <a:p>
            <a:r>
              <a:rPr lang="en-US" sz="3600" b="1" u="sng" dirty="0" smtClean="0"/>
              <a:t>Apply the findings to reality:</a:t>
            </a:r>
            <a:r>
              <a:rPr lang="en-US" sz="3600" b="1" dirty="0" smtClean="0"/>
              <a:t> Develop a prototype</a:t>
            </a:r>
          </a:p>
          <a:p>
            <a:endParaRPr lang="en-US" sz="36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AEAF-47B6-493B-BE4A-041E7C85D817}" type="datetime1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884A-E269-4AB0-B02B-30EC5CF6BC7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40525" y="274638"/>
            <a:ext cx="10541875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Conclusions</a:t>
            </a:r>
            <a:endParaRPr lang="en-US" sz="4800" b="1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61294" y="1391776"/>
            <a:ext cx="9513325" cy="1499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215443" y="0"/>
            <a:ext cx="484115" cy="14459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568765" y="0"/>
            <a:ext cx="553998" cy="13906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Strategy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AEAF-47B6-493B-BE4A-041E7C85D817}" type="datetime1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884A-E269-4AB0-B02B-30EC5CF6BC7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9886951" cy="1325563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مصر تنشىء أول محطة طاقة شمسية فى العالم 1913</a:t>
            </a:r>
            <a:endParaRPr lang="en-US" b="1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7485-4D00-4538-9FA5-F6BCE142D665}" type="datetime1">
              <a:rPr lang="en-US" smtClean="0"/>
              <a:pPr/>
              <a:t>2/15/2016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884A-E269-4AB0-B02B-30EC5CF6BC73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961293" y="1391774"/>
            <a:ext cx="9794939" cy="2795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215443" y="0"/>
            <a:ext cx="484115" cy="14459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568766" y="0"/>
            <a:ext cx="615553" cy="11049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Egypt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93186" name="Picture 2" descr="http://3.bp.blogspot.com/-kK64_bEtoEU/VKLVeSg4YUI/AAAAAAAAAKQ/CVClXhx132M/s1600/First-Solar-Plant-In-Egypt-19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0653" y="1841598"/>
            <a:ext cx="4932947" cy="4583264"/>
          </a:xfrm>
          <a:prstGeom prst="rect">
            <a:avLst/>
          </a:prstGeom>
          <a:noFill/>
        </p:spPr>
      </p:pic>
      <p:pic>
        <p:nvPicPr>
          <p:cNvPr id="93188" name="Picture 4" descr="http://1.bp.blogspot.com/-Rt3EbS8zXNg/VKLXPWgFL9I/AAAAAAAAAKc/MoUGH0vrilE/s1600/Al-Maadi%2C-Egypt-solar-power-plant%2C-Shumann-and-Boys%2C-1912%2C-ullstein-bil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0485" y="1876927"/>
            <a:ext cx="4427623" cy="4547938"/>
          </a:xfrm>
          <a:prstGeom prst="rect">
            <a:avLst/>
          </a:prstGeom>
          <a:noFill/>
        </p:spPr>
      </p:pic>
      <p:pic>
        <p:nvPicPr>
          <p:cNvPr id="15" name="Picture 2" descr="C:\Users\adel\Desktop\MSRC_Flyer\MSRC LOGOS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2575613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1020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AEAF-47B6-493B-BE4A-041E7C85D817}" type="datetime1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884A-E269-4AB0-B02B-30EC5CF6BC7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1444" name="Picture 4" descr="http://s1.card-images.com/images/products/CD1516_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19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DRE02F~1.SAH\AppData\Local\Temp\Rar$DIa0.145\004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08769" y="0"/>
            <a:ext cx="508323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820" y="605714"/>
            <a:ext cx="10478815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0066"/>
                </a:solidFill>
                <a:latin typeface="Aharoni" pitchFamily="2" charset="-79"/>
                <a:cs typeface="Aharoni" pitchFamily="2" charset="-79"/>
              </a:rPr>
              <a:t>Table of Contents</a:t>
            </a:r>
            <a:endParaRPr lang="en-US" b="1" dirty="0">
              <a:solidFill>
                <a:srgbClr val="000066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5476" y="1825625"/>
            <a:ext cx="10133725" cy="466976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/>
              <a:t>Fluctuation in Oil Prices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/>
              <a:t>Crisis Effects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/>
              <a:t>Winners or Losers?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/>
              <a:t>Energy Consumption Patterns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/>
              <a:t>Learned Lessons &amp; Bright Spots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/>
              <a:t>An Academic Vision: Expected Actions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/>
              <a:t>Conclusion</a:t>
            </a:r>
          </a:p>
          <a:p>
            <a:pPr>
              <a:lnSpc>
                <a:spcPct val="150000"/>
              </a:lnSpc>
            </a:pPr>
            <a:endParaRPr lang="en-US" sz="3600" b="1" dirty="0" smtClean="0"/>
          </a:p>
          <a:p>
            <a:pPr>
              <a:lnSpc>
                <a:spcPct val="150000"/>
              </a:lnSpc>
            </a:pPr>
            <a:endParaRPr lang="en-US" sz="36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0A4D-FDBD-4BB1-BC8D-6F88704C9626}" type="datetime1">
              <a:rPr lang="en-US" smtClean="0"/>
              <a:pPr/>
              <a:t>2/15/2016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884A-E269-4AB0-B02B-30EC5CF6BC73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945528" y="1596728"/>
            <a:ext cx="9513325" cy="1499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adel\Desktop\MSRC_Flyer\MSRC LOGO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2575613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21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3784"/>
            <a:ext cx="7937311" cy="742204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Fluctuation in Oil Prices</a:t>
            </a:r>
            <a:endParaRPr lang="en-US" b="1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1" y="1825625"/>
            <a:ext cx="10515600" cy="435133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7FDB-C8A9-48D9-96E1-CD836AE442E2}" type="datetime1">
              <a:rPr lang="en-US" smtClean="0"/>
              <a:pPr/>
              <a:t>2/15/2016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884A-E269-4AB0-B02B-30EC5CF6BC73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961294" y="1391776"/>
            <a:ext cx="9513325" cy="1499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215443" y="32084"/>
            <a:ext cx="484115" cy="14459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644966" y="-233979"/>
            <a:ext cx="584775" cy="149522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</a:rPr>
              <a:t>Prices</a:t>
            </a:r>
            <a:endParaRPr lang="en-US" sz="26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011" b="-1"/>
          <a:stretch/>
        </p:blipFill>
        <p:spPr>
          <a:xfrm>
            <a:off x="978568" y="1530796"/>
            <a:ext cx="9480885" cy="4693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821700" y="5989581"/>
            <a:ext cx="30678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 smtClean="0"/>
              <a:t>BP Statistical Review, 2014</a:t>
            </a:r>
            <a:endParaRPr lang="en-US" sz="1100" dirty="0"/>
          </a:p>
        </p:txBody>
      </p:sp>
      <p:pic>
        <p:nvPicPr>
          <p:cNvPr id="12" name="Picture 2" descr="C:\Users\adel\Desktop\MSRC_Flyer\MSRC LOGOS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2575613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1389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DRE02F~1.SAH\AppData\Local\Temp\Rar$DIa0.145\0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7149" y="0"/>
            <a:ext cx="5084851" cy="6858000"/>
          </a:xfrm>
          <a:prstGeom prst="rect">
            <a:avLst/>
          </a:prstGeom>
          <a:noFill/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33450" y="365126"/>
            <a:ext cx="5875313" cy="1325563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Crisis Effects</a:t>
            </a:r>
            <a:endParaRPr lang="en-US" b="1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1" y="1825625"/>
            <a:ext cx="10515600" cy="435133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E503D-7A8D-46DC-8F27-15F5E008630A}" type="datetime1">
              <a:rPr lang="en-US" smtClean="0"/>
              <a:pPr/>
              <a:t>2/15/2016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884A-E269-4AB0-B02B-30EC5CF6BC73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961294" y="1391776"/>
            <a:ext cx="9513325" cy="1499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215443" y="0"/>
            <a:ext cx="484115" cy="14459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592877" y="-253029"/>
            <a:ext cx="677108" cy="16990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Effects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15" name="Picture 2" descr="C:\Users\adel\Desktop\MSRC_Flyer\MSRC LOGOS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2575613" cy="685800"/>
          </a:xfrm>
          <a:prstGeom prst="rect">
            <a:avLst/>
          </a:prstGeom>
          <a:noFill/>
        </p:spPr>
      </p:pic>
      <p:graphicFrame>
        <p:nvGraphicFramePr>
          <p:cNvPr id="16" name="Diagram 15"/>
          <p:cNvGraphicFramePr/>
          <p:nvPr/>
        </p:nvGraphicFramePr>
        <p:xfrm>
          <a:off x="896880" y="1797268"/>
          <a:ext cx="4936359" cy="479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9" name="Diagram 18"/>
          <p:cNvGraphicFramePr/>
          <p:nvPr/>
        </p:nvGraphicFramePr>
        <p:xfrm>
          <a:off x="6141534" y="1781503"/>
          <a:ext cx="4589517" cy="4856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xmlns="" val="58035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DRE02F~1.SAH\AppData\Local\Temp\Rar$DIa0.145\0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7149" y="0"/>
            <a:ext cx="508485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462" y="304800"/>
            <a:ext cx="5191327" cy="1385888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Winners or Losers?</a:t>
            </a:r>
            <a:endParaRPr lang="en-US" b="1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318" y="1538288"/>
            <a:ext cx="4866639" cy="3810952"/>
          </a:xfrm>
        </p:spPr>
        <p:txBody>
          <a:bodyPr>
            <a:normAutofit fontScale="85000" lnSpcReduction="10000"/>
          </a:bodyPr>
          <a:lstStyle/>
          <a:p>
            <a:r>
              <a:rPr lang="en-US" sz="3300" b="1" u="sng" dirty="0" smtClean="0">
                <a:solidFill>
                  <a:srgbClr val="FF0000"/>
                </a:solidFill>
              </a:rPr>
              <a:t>Russia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Interest rate</a:t>
            </a:r>
          </a:p>
          <a:p>
            <a:pPr lvl="1"/>
            <a:r>
              <a:rPr lang="en-US" dirty="0" smtClean="0"/>
              <a:t>O&amp;G exports </a:t>
            </a:r>
          </a:p>
          <a:p>
            <a:pPr lvl="1"/>
            <a:r>
              <a:rPr lang="en-US" dirty="0" smtClean="0"/>
              <a:t>Losses</a:t>
            </a:r>
          </a:p>
          <a:p>
            <a:pPr lvl="1"/>
            <a:r>
              <a:rPr lang="en-US" dirty="0" smtClean="0"/>
              <a:t>Reactions and reasons behind</a:t>
            </a:r>
          </a:p>
          <a:p>
            <a:r>
              <a:rPr lang="en-US" sz="3300" b="1" u="sng" dirty="0" smtClean="0">
                <a:solidFill>
                  <a:srgbClr val="FF0000"/>
                </a:solidFill>
              </a:rPr>
              <a:t>Venezuela</a:t>
            </a:r>
          </a:p>
          <a:p>
            <a:pPr lvl="1"/>
            <a:r>
              <a:rPr lang="en-US" dirty="0" smtClean="0"/>
              <a:t> Inflation reached 60%</a:t>
            </a:r>
          </a:p>
          <a:p>
            <a:pPr lvl="1"/>
            <a:r>
              <a:rPr lang="en-US" dirty="0" smtClean="0"/>
              <a:t>Major oil exporter </a:t>
            </a:r>
          </a:p>
          <a:p>
            <a:pPr lvl="1"/>
            <a:r>
              <a:rPr lang="en-US" dirty="0" smtClean="0"/>
              <a:t>Reactions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2D625-C97E-4130-8275-68BC57FA52A9}" type="datetime1">
              <a:rPr lang="en-US" smtClean="0"/>
              <a:pPr/>
              <a:t>2/15/2016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884A-E269-4AB0-B02B-30EC5CF6BC73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961294" y="1391776"/>
            <a:ext cx="9513325" cy="1499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215443" y="0"/>
            <a:ext cx="484115" cy="14459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888386" y="1538288"/>
            <a:ext cx="4866639" cy="4778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 smtClean="0">
                <a:solidFill>
                  <a:srgbClr val="FF0000"/>
                </a:solidFill>
              </a:rPr>
              <a:t>Saudi Arabia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Largest producer and exporter</a:t>
            </a:r>
          </a:p>
          <a:p>
            <a:pPr lvl="1"/>
            <a:r>
              <a:rPr lang="en-US" dirty="0" smtClean="0"/>
              <a:t>Politics or US shale gas</a:t>
            </a:r>
          </a:p>
          <a:p>
            <a:pPr lvl="1"/>
            <a:r>
              <a:rPr lang="en-US" dirty="0" smtClean="0"/>
              <a:t>Lower prices and long term market share</a:t>
            </a:r>
          </a:p>
          <a:p>
            <a:r>
              <a:rPr lang="en-US" b="1" u="sng" dirty="0" smtClean="0">
                <a:solidFill>
                  <a:srgbClr val="00B050"/>
                </a:solidFill>
              </a:rPr>
              <a:t>USA</a:t>
            </a:r>
          </a:p>
          <a:p>
            <a:pPr lvl="1"/>
            <a:r>
              <a:rPr lang="en-US" dirty="0" smtClean="0"/>
              <a:t>Stopping shale gas production </a:t>
            </a:r>
          </a:p>
          <a:p>
            <a:pPr lvl="1"/>
            <a:r>
              <a:rPr lang="en-US" dirty="0" smtClean="0"/>
              <a:t>Importing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25320" y="5709359"/>
            <a:ext cx="5985531" cy="6395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solidFill>
                  <a:srgbClr val="9E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Who is the winner?</a:t>
            </a:r>
            <a:endParaRPr lang="en-US" sz="4800" dirty="0">
              <a:solidFill>
                <a:srgbClr val="9E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001" y="5143500"/>
            <a:ext cx="21355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11644966" y="0"/>
            <a:ext cx="584775" cy="144598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2060"/>
                </a:solidFill>
              </a:rPr>
              <a:t>A Test</a:t>
            </a:r>
            <a:endParaRPr lang="en-US" sz="2600" b="1" dirty="0">
              <a:solidFill>
                <a:srgbClr val="002060"/>
              </a:solidFill>
            </a:endParaRPr>
          </a:p>
        </p:txBody>
      </p:sp>
      <p:pic>
        <p:nvPicPr>
          <p:cNvPr id="17" name="Picture 2" descr="C:\Users\adel\Desktop\MSRC_Flyer\MSRC LOGOS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2575613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7732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DRE02F~1.SAH\AppData\Local\Temp\Rar$DIa0.145\0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7149" y="0"/>
            <a:ext cx="508485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65126"/>
            <a:ext cx="9544049" cy="1325563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Crude Oil: Importers and Exporters</a:t>
            </a:r>
            <a:endParaRPr lang="en-US" b="1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0681-3C4E-428F-B030-7B2DBDCD6758}" type="datetime1">
              <a:rPr lang="en-US" smtClean="0"/>
              <a:pPr/>
              <a:t>2/15/2016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884A-E269-4AB0-B02B-30EC5CF6BC73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961294" y="1391776"/>
            <a:ext cx="9513325" cy="1499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215443" y="0"/>
            <a:ext cx="484115" cy="14459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el\Desktop\MSRC_Flyer\MSRC LOGOS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2575613" cy="685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1644966" y="0"/>
            <a:ext cx="584775" cy="144598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2060"/>
                </a:solidFill>
              </a:rPr>
              <a:t>A Test</a:t>
            </a:r>
            <a:endParaRPr lang="en-US" sz="2600" b="1" dirty="0">
              <a:solidFill>
                <a:srgbClr val="002060"/>
              </a:solidFill>
            </a:endParaRPr>
          </a:p>
        </p:txBody>
      </p:sp>
      <p:pic>
        <p:nvPicPr>
          <p:cNvPr id="15" name="Picture 14" descr="http://www.energytrendsinsider.com/wp-content/uploads/2014/06/Top-10-Oil-Producers-in-20131.png?00cfb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99702" y="1970689"/>
            <a:ext cx="3747431" cy="408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Group 36"/>
          <p:cNvGrpSpPr/>
          <p:nvPr/>
        </p:nvGrpSpPr>
        <p:grpSpPr>
          <a:xfrm>
            <a:off x="977462" y="1608084"/>
            <a:ext cx="5612524" cy="4828766"/>
            <a:chOff x="1119351" y="1608084"/>
            <a:chExt cx="5612524" cy="4828766"/>
          </a:xfrm>
        </p:grpSpPr>
        <p:pic>
          <p:nvPicPr>
            <p:cNvPr id="11" name="Picture 10" descr="http://cdn.static-economist.com/sites/default/files/imagecache/original-size/images/print-edition/20141025_IRC047.png"/>
            <p:cNvPicPr/>
            <p:nvPr/>
          </p:nvPicPr>
          <p:blipFill>
            <a:blip r:embed="rId6"/>
            <a:srcRect t="51149" r="49381"/>
            <a:stretch>
              <a:fillRect/>
            </a:stretch>
          </p:blipFill>
          <p:spPr bwMode="auto">
            <a:xfrm>
              <a:off x="1119351" y="1608084"/>
              <a:ext cx="5612524" cy="4828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1529255" y="4177862"/>
              <a:ext cx="4934607" cy="1576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418898" y="2175641"/>
              <a:ext cx="1171346" cy="33855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EXPORTERS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13642" y="4235668"/>
              <a:ext cx="1192186" cy="33855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IMPORTERS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535919" y="1639614"/>
            <a:ext cx="2361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Top 10 Oil Producers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51020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DRE02F~1.SAH\AppData\Local\Temp\Rar$DIa0.145\0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7149" y="0"/>
            <a:ext cx="508485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153651" cy="1085303"/>
          </a:xfrm>
        </p:spPr>
        <p:txBody>
          <a:bodyPr>
            <a:normAutofit/>
          </a:bodyPr>
          <a:lstStyle/>
          <a:p>
            <a:pPr algn="l"/>
            <a:r>
              <a:rPr lang="en-US" sz="42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Energy Security &amp; Strategic Planning</a:t>
            </a:r>
            <a:endParaRPr lang="en-US" sz="4200" b="1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</p:nvPr>
        </p:nvGraphicFramePr>
        <p:xfrm>
          <a:off x="952500" y="1797269"/>
          <a:ext cx="4155528" cy="4755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4100-3506-4D7E-BB20-13A93C26C529}" type="datetime1">
              <a:rPr lang="en-US" smtClean="0"/>
              <a:pPr/>
              <a:t>2/15/2016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884A-E269-4AB0-B02B-30EC5CF6BC73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61294" y="1391776"/>
            <a:ext cx="9513325" cy="1499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215443" y="0"/>
            <a:ext cx="484115" cy="14459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978403" y="4209394"/>
            <a:ext cx="5514660" cy="21236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A Test of </a:t>
            </a:r>
          </a:p>
          <a:p>
            <a:pPr algn="ctr"/>
            <a:r>
              <a:rPr lang="en-US" sz="44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Endurance and </a:t>
            </a:r>
          </a:p>
          <a:p>
            <a:pPr algn="ctr"/>
            <a:r>
              <a:rPr lang="en-US" sz="44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Strategic Planning</a:t>
            </a:r>
            <a:endParaRPr lang="en-US" sz="4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34374" y="1691432"/>
            <a:ext cx="4005519" cy="15696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smtClean="0">
                <a:ln w="11430"/>
              </a:rPr>
              <a:t>Results are not going to be determined now</a:t>
            </a:r>
            <a:endParaRPr lang="en-US" sz="3200" b="1" spc="150" dirty="0">
              <a:ln w="1143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8465412" y="3414550"/>
            <a:ext cx="484632" cy="5715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C:\Users\adel\Desktop\MSRC_Flyer\MSRC LOGOS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" y="0"/>
            <a:ext cx="2575613" cy="6858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1644966" y="0"/>
            <a:ext cx="584775" cy="144598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2060"/>
                </a:solidFill>
              </a:rPr>
              <a:t>A Test</a:t>
            </a:r>
            <a:endParaRPr lang="en-US" sz="2600" b="1" dirty="0">
              <a:solidFill>
                <a:srgbClr val="002060"/>
              </a:solidFill>
            </a:endParaRPr>
          </a:p>
        </p:txBody>
      </p:sp>
      <p:pic>
        <p:nvPicPr>
          <p:cNvPr id="24580" name="Picture 4" descr="http://getbetterhealth.com/wp-content/uploads/2011/03/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58357" y="2995612"/>
            <a:ext cx="1346840" cy="1466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5558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806" y="365126"/>
            <a:ext cx="9638643" cy="1325563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Energy Consumption Pattern</a:t>
            </a:r>
            <a:endParaRPr lang="en-US" b="1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685A-D9E5-4D03-B250-10AA09590846}" type="datetime1">
              <a:rPr lang="en-US" smtClean="0"/>
              <a:pPr/>
              <a:t>2/15/2016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884A-E269-4AB0-B02B-30EC5CF6BC73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804041" y="1387368"/>
            <a:ext cx="9995339" cy="157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215443" y="0"/>
            <a:ext cx="484115" cy="14459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813895" y="1492328"/>
            <a:ext cx="10058400" cy="4765268"/>
            <a:chOff x="971550" y="1634218"/>
            <a:chExt cx="10058400" cy="4765268"/>
          </a:xfrm>
        </p:grpSpPr>
        <p:pic>
          <p:nvPicPr>
            <p:cNvPr id="18" name="Picture 8" descr="http://www.eia.gov/countries/analysisbriefs/Japan/images/energy_consumption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15251" y="4430112"/>
              <a:ext cx="1981878" cy="1913538"/>
            </a:xfrm>
            <a:prstGeom prst="rect">
              <a:avLst/>
            </a:prstGeom>
            <a:noFill/>
          </p:spPr>
        </p:pic>
        <p:pic>
          <p:nvPicPr>
            <p:cNvPr id="12" name="Picture 2" descr="http://www.euanmearns.com/wp-content/uploads/2014/05/USA_energy_pie.png"/>
            <p:cNvPicPr>
              <a:picLocks noChangeAspect="1" noChangeArrowheads="1"/>
            </p:cNvPicPr>
            <p:nvPr/>
          </p:nvPicPr>
          <p:blipFill>
            <a:blip r:embed="rId4"/>
            <a:srcRect l="15777"/>
            <a:stretch>
              <a:fillRect/>
            </a:stretch>
          </p:blipFill>
          <p:spPr bwMode="auto">
            <a:xfrm>
              <a:off x="971550" y="1634218"/>
              <a:ext cx="3162300" cy="2258806"/>
            </a:xfrm>
            <a:prstGeom prst="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</p:pic>
        <p:pic>
          <p:nvPicPr>
            <p:cNvPr id="14" name="Picture 10" descr="http://www.euanmearns.com/wp-content/uploads/2014/06/china_energy_pie_2012.png"/>
            <p:cNvPicPr>
              <a:picLocks noChangeAspect="1" noChangeArrowheads="1"/>
            </p:cNvPicPr>
            <p:nvPr/>
          </p:nvPicPr>
          <p:blipFill>
            <a:blip r:embed="rId5"/>
            <a:srcRect l="15160"/>
            <a:stretch>
              <a:fillRect/>
            </a:stretch>
          </p:blipFill>
          <p:spPr bwMode="auto">
            <a:xfrm>
              <a:off x="1001111" y="4193628"/>
              <a:ext cx="3200400" cy="2205858"/>
            </a:xfrm>
            <a:prstGeom prst="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</p:pic>
        <p:pic>
          <p:nvPicPr>
            <p:cNvPr id="15" name="Picture 4" descr="http://www.euanmearns.com/wp-content/uploads/2014/05/germany_con_2012.png"/>
            <p:cNvPicPr>
              <a:picLocks noChangeAspect="1" noChangeArrowheads="1"/>
            </p:cNvPicPr>
            <p:nvPr/>
          </p:nvPicPr>
          <p:blipFill>
            <a:blip r:embed="rId6"/>
            <a:srcRect l="11392"/>
            <a:stretch>
              <a:fillRect/>
            </a:stretch>
          </p:blipFill>
          <p:spPr bwMode="auto">
            <a:xfrm>
              <a:off x="7715251" y="1676592"/>
              <a:ext cx="3313545" cy="2247707"/>
            </a:xfrm>
            <a:prstGeom prst="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</p:pic>
        <p:pic>
          <p:nvPicPr>
            <p:cNvPr id="16" name="Picture 6" descr="http://www.euanmearns.com/wp-content/uploads/2013/12/UK_primary_pie.png"/>
            <p:cNvPicPr>
              <a:picLocks noChangeAspect="1" noChangeArrowheads="1"/>
            </p:cNvPicPr>
            <p:nvPr/>
          </p:nvPicPr>
          <p:blipFill>
            <a:blip r:embed="rId7"/>
            <a:srcRect l="7924"/>
            <a:stretch>
              <a:fillRect/>
            </a:stretch>
          </p:blipFill>
          <p:spPr bwMode="auto">
            <a:xfrm>
              <a:off x="4240924" y="1671145"/>
              <a:ext cx="3310444" cy="2213084"/>
            </a:xfrm>
            <a:prstGeom prst="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</p:pic>
        <p:pic>
          <p:nvPicPr>
            <p:cNvPr id="17" name="Picture 10" descr="http://www.infrainsights.com/home/articles/NaturalGaspriceIndia_files/image011.gi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327525" y="4210050"/>
              <a:ext cx="3197225" cy="2171700"/>
            </a:xfrm>
            <a:prstGeom prst="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9867901" y="4210050"/>
              <a:ext cx="1143647" cy="212365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70C0"/>
                </a:buClr>
                <a:buFont typeface="Wingdings" pitchFamily="2" charset="2"/>
                <a:buChar char="§"/>
              </a:pPr>
              <a:endPara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ct val="150000"/>
                </a:lnSpc>
                <a:buClr>
                  <a:srgbClr val="0070C0"/>
                </a:buClr>
                <a:buFont typeface="Wingdings" pitchFamily="2" charset="2"/>
                <a:buChar char="§"/>
              </a:pPr>
              <a:r>
                <a:rPr 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Oil</a:t>
              </a:r>
            </a:p>
            <a:p>
              <a:pPr>
                <a:lnSpc>
                  <a:spcPct val="150000"/>
                </a:lnSpc>
                <a:buClr>
                  <a:srgbClr val="993300"/>
                </a:buClr>
                <a:buFont typeface="Wingdings" pitchFamily="2" charset="2"/>
                <a:buChar char="§"/>
              </a:pPr>
              <a:r>
                <a:rPr 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Coal</a:t>
              </a:r>
            </a:p>
            <a:p>
              <a:pPr>
                <a:lnSpc>
                  <a:spcPct val="150000"/>
                </a:lnSpc>
                <a:buClr>
                  <a:srgbClr val="00B050"/>
                </a:buClr>
                <a:buFont typeface="Wingdings" pitchFamily="2" charset="2"/>
                <a:buChar char="§"/>
              </a:pPr>
              <a:r>
                <a:rPr 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NG</a:t>
              </a:r>
            </a:p>
            <a:p>
              <a:pPr>
                <a:lnSpc>
                  <a:spcPct val="150000"/>
                </a:lnSpc>
                <a:buClr>
                  <a:srgbClr val="FFC000"/>
                </a:buClr>
                <a:buFont typeface="Wingdings" pitchFamily="2" charset="2"/>
                <a:buChar char="§"/>
              </a:pPr>
              <a:r>
                <a:rPr 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Nuclear</a:t>
              </a:r>
            </a:p>
            <a:p>
              <a:pPr>
                <a:lnSpc>
                  <a:spcPct val="150000"/>
                </a:lnSpc>
                <a:buClr>
                  <a:srgbClr val="B11F42"/>
                </a:buClr>
                <a:buFont typeface="Wingdings" pitchFamily="2" charset="2"/>
                <a:buChar char="§"/>
              </a:pPr>
              <a:r>
                <a:rPr 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Hydro</a:t>
              </a:r>
            </a:p>
            <a:p>
              <a:pPr>
                <a:lnSpc>
                  <a:spcPct val="150000"/>
                </a:lnSpc>
                <a:buClr>
                  <a:srgbClr val="336600"/>
                </a:buClr>
                <a:buFont typeface="Wingdings" pitchFamily="2" charset="2"/>
                <a:buChar char="§"/>
              </a:pPr>
              <a:r>
                <a:rPr lang="en-US" sz="11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Renewables</a:t>
              </a:r>
              <a:endPara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ct val="150000"/>
                </a:lnSpc>
                <a:buClr>
                  <a:srgbClr val="336600"/>
                </a:buClr>
                <a:buFont typeface="Wingdings" pitchFamily="2" charset="2"/>
                <a:buChar char="§"/>
              </a:pPr>
              <a:endPara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715250" y="4191000"/>
              <a:ext cx="3314700" cy="2171700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2" name="Picture 2" descr="C:\Users\adel\Desktop\MSRC_Flyer\MSRC LOGOS-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" y="0"/>
            <a:ext cx="2575613" cy="6858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11568765" y="0"/>
            <a:ext cx="553998" cy="14287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Countries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961294" y="1391776"/>
            <a:ext cx="9513325" cy="1499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583216" y="4083270"/>
            <a:ext cx="258224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en-US" sz="1400" b="1" dirty="0" smtClean="0"/>
              <a:t>Japan energy consumption 2012</a:t>
            </a:r>
            <a:endParaRPr lang="ar-EG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298726" y="4093781"/>
            <a:ext cx="252774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en-US" sz="1400" b="1" dirty="0" smtClean="0"/>
              <a:t>India energy consumption 2012</a:t>
            </a:r>
            <a:endParaRPr lang="ar-EG" sz="1400" b="1" dirty="0"/>
          </a:p>
        </p:txBody>
      </p:sp>
    </p:spTree>
    <p:extLst>
      <p:ext uri="{BB962C8B-B14F-4D97-AF65-F5344CB8AC3E}">
        <p14:creationId xmlns:p14="http://schemas.microsoft.com/office/powerpoint/2010/main" xmlns="" val="351020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979" y="365126"/>
            <a:ext cx="10042635" cy="1325563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Learned Lesson: Technology Localization</a:t>
            </a:r>
            <a:endParaRPr lang="en-US" b="1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5FB5-B22C-4FB5-B0AB-4E786B5C4A93}" type="datetime1">
              <a:rPr lang="en-US" smtClean="0"/>
              <a:pPr/>
              <a:t>2/15/2016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884A-E269-4AB0-B02B-30EC5CF6BC73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709448" y="1387368"/>
            <a:ext cx="9765171" cy="194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215443" y="0"/>
            <a:ext cx="484115" cy="14459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576449" y="0"/>
            <a:ext cx="615553" cy="1447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Lesson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76802" name="Picture 2" descr="http://www.hawaiicleanenergyinitiative.org/storage/images/hcei_illustration.jpg?__SQUARESPACE_CACHEVERSION=1286912066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5654" y="1895146"/>
            <a:ext cx="6457951" cy="424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C:\Users\adel\Desktop\MSRC_Flyer\MSRC LOGOS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2575613" cy="685800"/>
          </a:xfrm>
          <a:prstGeom prst="rect">
            <a:avLst/>
          </a:prstGeom>
          <a:noFill/>
        </p:spPr>
      </p:pic>
      <p:pic>
        <p:nvPicPr>
          <p:cNvPr id="14" name="Picture 4" descr="http://www.depts.ttu.edu/vpr/commercialization/inventors/images/commercialization-cycl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435" y="2254470"/>
            <a:ext cx="4020207" cy="36103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1020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8746</TotalTime>
  <Words>460</Words>
  <Application>Microsoft Office PowerPoint</Application>
  <PresentationFormat>Custom</PresentationFormat>
  <Paragraphs>180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Fluctuation in Oil Prices </vt:lpstr>
      <vt:lpstr>Table of Contents</vt:lpstr>
      <vt:lpstr>Fluctuation in Oil Prices</vt:lpstr>
      <vt:lpstr>Crisis Effects</vt:lpstr>
      <vt:lpstr>Winners or Losers?</vt:lpstr>
      <vt:lpstr>Crude Oil: Importers and Exporters</vt:lpstr>
      <vt:lpstr>Energy Security &amp; Strategic Planning</vt:lpstr>
      <vt:lpstr>Energy Consumption Pattern</vt:lpstr>
      <vt:lpstr>Learned Lesson: Technology Localization</vt:lpstr>
      <vt:lpstr> An Academic Vision           Expected Actions </vt:lpstr>
      <vt:lpstr>Slide 11</vt:lpstr>
      <vt:lpstr>Slide 12</vt:lpstr>
      <vt:lpstr>Conclusions</vt:lpstr>
      <vt:lpstr>Slide 14</vt:lpstr>
      <vt:lpstr>مصر تنشىء أول محطة طاقة شمسية فى العالم 1913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Fluctuation in Oil Prices</dc:title>
  <dc:creator>sahar</dc:creator>
  <cp:lastModifiedBy>solution</cp:lastModifiedBy>
  <cp:revision>480</cp:revision>
  <dcterms:created xsi:type="dcterms:W3CDTF">2014-11-24T17:00:18Z</dcterms:created>
  <dcterms:modified xsi:type="dcterms:W3CDTF">2016-02-15T09:01:33Z</dcterms:modified>
</cp:coreProperties>
</file>